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756" r:id="rId6"/>
    <p:sldMasterId id="2147483776" r:id="rId7"/>
    <p:sldMasterId id="2147483796" r:id="rId8"/>
    <p:sldMasterId id="2147483831" r:id="rId9"/>
    <p:sldMasterId id="2147483848" r:id="rId10"/>
  </p:sldMasterIdLst>
  <p:notesMasterIdLst>
    <p:notesMasterId r:id="rId42"/>
  </p:notesMasterIdLst>
  <p:sldIdLst>
    <p:sldId id="256" r:id="rId11"/>
    <p:sldId id="258" r:id="rId12"/>
    <p:sldId id="288" r:id="rId13"/>
    <p:sldId id="2141411747" r:id="rId14"/>
    <p:sldId id="5183" r:id="rId15"/>
    <p:sldId id="262" r:id="rId16"/>
    <p:sldId id="2141411750" r:id="rId17"/>
    <p:sldId id="5223" r:id="rId18"/>
    <p:sldId id="264" r:id="rId19"/>
    <p:sldId id="309" r:id="rId20"/>
    <p:sldId id="310" r:id="rId21"/>
    <p:sldId id="5165" r:id="rId22"/>
    <p:sldId id="5182" r:id="rId23"/>
    <p:sldId id="1195" r:id="rId24"/>
    <p:sldId id="5167" r:id="rId25"/>
    <p:sldId id="2496" r:id="rId26"/>
    <p:sldId id="2141411749" r:id="rId27"/>
    <p:sldId id="5161" r:id="rId28"/>
    <p:sldId id="282" r:id="rId29"/>
    <p:sldId id="5171" r:id="rId30"/>
    <p:sldId id="2141411752" r:id="rId31"/>
    <p:sldId id="2564" r:id="rId32"/>
    <p:sldId id="2593" r:id="rId33"/>
    <p:sldId id="2520" r:id="rId34"/>
    <p:sldId id="2141411754" r:id="rId35"/>
    <p:sldId id="2141411753" r:id="rId36"/>
    <p:sldId id="8598" r:id="rId37"/>
    <p:sldId id="8597" r:id="rId38"/>
    <p:sldId id="2141411755" r:id="rId39"/>
    <p:sldId id="2532" r:id="rId40"/>
    <p:sldId id="51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E03D01-5811-4F1D-7FFC-78DFA643172F}" name="Brendan Brown" initials="BB" userId="S::bbrown@ghhi.org::4d4a0dd1-54b3-420d-87d1-a3b0719cd1b8" providerId="AD"/>
  <p188:author id="{9C066E10-A607-29BF-9393-113CBDE0B890}" name="Kevin Chan" initials="KC" userId="S::KChan@ghhi.org::dd415e25-4664-4add-8bac-3b8871e88382" providerId="AD"/>
  <p188:author id="{5A74D315-C6CD-2BA5-F538-0819A6FC83D8}" name="Sawyer Baker" initials="SB" userId="S::sbaker@ghhi.org::589f3ec4-3a93-493e-8848-7f4ea1a58b00" providerId="AD"/>
  <p188:author id="{F8D7B730-AC93-0531-CE61-D33A5B924CD1}" name="Michael McKnight" initials="MM" userId="S::mmcknight@ghhi.org::b57a0230-42fd-40e8-b253-a07572f9f0ef" providerId="AD"/>
  <p188:author id="{FF87F23B-7F59-3B6E-F1C9-A73BB1D6743D}" name="Kevin Chan" initials="KC" userId="S::kchan@ghhi.org::dd415e25-4664-4add-8bac-3b8871e88382" providerId="AD"/>
  <p188:author id="{0013B441-74AB-1B09-11D6-C192BAD5F9D8}" name="Trent Van Alfen" initials="TVA" userId="S::tvanalfen@ghhi.org::491e76b2-f921-4518-8765-048e1771e380" providerId="AD"/>
  <p188:author id="{72458A6C-BBA4-8A38-BBD7-7BC4634392DD}" name="Wynn Tucker" initials="WT" userId="S::wtucker@ghhi.org::3fc3ed09-f3b2-4e5f-a8cc-9f2d1e664d8b" providerId="AD"/>
  <p188:author id="{BE0D3EF5-9F45-0B3E-32B3-080D17896F5F}" name="Justin Barry" initials="JB" userId="S::jbarry@ghhi.org::0af12e34-0751-4701-b601-5add154967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A33"/>
    <a:srgbClr val="F2F8EE"/>
    <a:srgbClr val="FBF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A8106-B6CA-43C9-B778-CC5AB4634FDA}" v="2528" dt="2025-11-17T22:41:40.832"/>
    <p1510:client id="{B14A1CC4-1FFF-A02A-077F-FDF8E4EB8B5D}" v="54" dt="2025-11-17T21:34:43.505"/>
    <p1510:client id="{EFE3BAA5-3598-280E-15AE-472EDCBE5862}" v="15" dt="2025-11-17T22:23:27.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50" d="100"/>
          <a:sy n="50" d="100"/>
        </p:scale>
        <p:origin x="918"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diagrams/_rels/data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A35C9-330F-4A90-9AD2-3FC580E4219F}" type="doc">
      <dgm:prSet loTypeId="urn:microsoft.com/office/officeart/2005/8/layout/vList3" loCatId="list" qsTypeId="urn:microsoft.com/office/officeart/2005/8/quickstyle/simple1" qsCatId="simple" csTypeId="urn:microsoft.com/office/officeart/2005/8/colors/colorful5" csCatId="colorful" phldr="1"/>
      <dgm:spPr/>
    </dgm:pt>
    <dgm:pt modelId="{F3602C88-0202-425F-8AF1-451F3D22CB40}">
      <dgm:prSet phldrT="[Text]"/>
      <dgm:spPr>
        <a:xfrm rot="10800000">
          <a:off x="1266562" y="1520"/>
          <a:ext cx="4296308" cy="737639"/>
        </a:xfrm>
        <a:prstGeom prst="homePlate">
          <a:avLst/>
        </a:prstGeom>
        <a:solidFill>
          <a:srgbClr val="A7CB6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Nova Cond"/>
              <a:ea typeface="+mn-ea"/>
              <a:cs typeface="Arial"/>
            </a:rPr>
            <a:t>11 Community Development Organizations</a:t>
          </a:r>
        </a:p>
      </dgm:t>
    </dgm:pt>
    <dgm:pt modelId="{01AE395F-704B-4461-9CF4-5AB59C6A2BC6}" type="parTrans" cxnId="{6D602007-F576-486B-85F7-9C4E61F7C6D9}">
      <dgm:prSet/>
      <dgm:spPr/>
      <dgm:t>
        <a:bodyPr/>
        <a:lstStyle/>
        <a:p>
          <a:endParaRPr lang="en-US"/>
        </a:p>
      </dgm:t>
    </dgm:pt>
    <dgm:pt modelId="{8759FDDC-9F30-4F07-BE46-ED7C96BFC695}" type="sibTrans" cxnId="{6D602007-F576-486B-85F7-9C4E61F7C6D9}">
      <dgm:prSet/>
      <dgm:spPr/>
      <dgm:t>
        <a:bodyPr/>
        <a:lstStyle/>
        <a:p>
          <a:endParaRPr lang="en-US"/>
        </a:p>
      </dgm:t>
    </dgm:pt>
    <dgm:pt modelId="{ED04E5FE-0608-48BF-8B55-952C46E9FC7F}">
      <dgm:prSet phldrT="[Text]"/>
      <dgm:spPr>
        <a:xfrm rot="10800000">
          <a:off x="1266562" y="959350"/>
          <a:ext cx="4296308" cy="737639"/>
        </a:xfrm>
        <a:prstGeom prst="homePlate">
          <a:avLst/>
        </a:prstGeom>
        <a:solidFill>
          <a:srgbClr val="A7CB66">
            <a:hueOff val="-719431"/>
            <a:satOff val="11181"/>
            <a:lumOff val="-1372"/>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Nova Cond"/>
              <a:ea typeface="+mn-ea"/>
              <a:cs typeface="Arial"/>
            </a:rPr>
            <a:t>Training in whole home assessments, hazard prioritization, data management</a:t>
          </a:r>
        </a:p>
      </dgm:t>
    </dgm:pt>
    <dgm:pt modelId="{C7307056-1307-46BB-B65A-D4ADA076CF77}" type="parTrans" cxnId="{04140337-C38B-484D-9BBC-687922194B9E}">
      <dgm:prSet/>
      <dgm:spPr/>
      <dgm:t>
        <a:bodyPr/>
        <a:lstStyle/>
        <a:p>
          <a:endParaRPr lang="en-US"/>
        </a:p>
      </dgm:t>
    </dgm:pt>
    <dgm:pt modelId="{839E75AB-5683-486C-A796-C22EBAAF97FA}" type="sibTrans" cxnId="{04140337-C38B-484D-9BBC-687922194B9E}">
      <dgm:prSet/>
      <dgm:spPr/>
      <dgm:t>
        <a:bodyPr/>
        <a:lstStyle/>
        <a:p>
          <a:endParaRPr lang="en-US"/>
        </a:p>
      </dgm:t>
    </dgm:pt>
    <dgm:pt modelId="{D431A37E-2376-458D-859D-ED9D22C56964}">
      <dgm:prSet phldrT="[Text]"/>
      <dgm:spPr>
        <a:xfrm rot="10800000">
          <a:off x="1266562" y="1917180"/>
          <a:ext cx="4296308" cy="737639"/>
        </a:xfrm>
        <a:prstGeom prst="homePlate">
          <a:avLst/>
        </a:prstGeom>
        <a:solidFill>
          <a:srgbClr val="A7CB66">
            <a:hueOff val="-1438862"/>
            <a:satOff val="22362"/>
            <a:lumOff val="-2744"/>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Nova Cond"/>
              <a:ea typeface="+mn-ea"/>
              <a:cs typeface="Arial"/>
            </a:rPr>
            <a:t>Analysis of health outcomes through pre/post surveys</a:t>
          </a:r>
        </a:p>
      </dgm:t>
    </dgm:pt>
    <dgm:pt modelId="{1C044AD6-CA25-4380-8DFB-51B9D7DBDE5A}" type="parTrans" cxnId="{1D926386-2AB5-486E-957D-48E563C87471}">
      <dgm:prSet/>
      <dgm:spPr/>
      <dgm:t>
        <a:bodyPr/>
        <a:lstStyle/>
        <a:p>
          <a:endParaRPr lang="en-US"/>
        </a:p>
      </dgm:t>
    </dgm:pt>
    <dgm:pt modelId="{4DF65B1C-600C-402F-ADC4-55BC5855FFDB}" type="sibTrans" cxnId="{1D926386-2AB5-486E-957D-48E563C87471}">
      <dgm:prSet/>
      <dgm:spPr/>
      <dgm:t>
        <a:bodyPr/>
        <a:lstStyle/>
        <a:p>
          <a:endParaRPr lang="en-US"/>
        </a:p>
      </dgm:t>
    </dgm:pt>
    <dgm:pt modelId="{746408C9-BC77-43A8-A0EF-F4C4DCC10755}">
      <dgm:prSet phldrT="[Text]"/>
      <dgm:spPr>
        <a:xfrm rot="10800000">
          <a:off x="1250967" y="2849614"/>
          <a:ext cx="4296308" cy="737639"/>
        </a:xfrm>
        <a:prstGeom prst="homePlate">
          <a:avLst/>
        </a:prstGeom>
        <a:solidFill>
          <a:srgbClr val="A7CB66">
            <a:hueOff val="-2158293"/>
            <a:satOff val="33543"/>
            <a:lumOff val="-4117"/>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Nova Cond"/>
              <a:ea typeface="+mn-ea"/>
              <a:cs typeface="Arial"/>
            </a:rPr>
            <a:t>Coordinating Service Providers and Leveraging multiple funding streams</a:t>
          </a:r>
        </a:p>
      </dgm:t>
    </dgm:pt>
    <dgm:pt modelId="{83A470E4-C031-4C5E-B16D-BB567D70AE06}" type="parTrans" cxnId="{4540C21A-95A5-4D49-82CD-AE17B638C40E}">
      <dgm:prSet/>
      <dgm:spPr/>
      <dgm:t>
        <a:bodyPr/>
        <a:lstStyle/>
        <a:p>
          <a:endParaRPr lang="en-US"/>
        </a:p>
      </dgm:t>
    </dgm:pt>
    <dgm:pt modelId="{ADE8E830-3F16-441C-9F88-A8A68BC1637E}" type="sibTrans" cxnId="{4540C21A-95A5-4D49-82CD-AE17B638C40E}">
      <dgm:prSet/>
      <dgm:spPr/>
      <dgm:t>
        <a:bodyPr/>
        <a:lstStyle/>
        <a:p>
          <a:endParaRPr lang="en-US"/>
        </a:p>
      </dgm:t>
    </dgm:pt>
    <dgm:pt modelId="{3EABF80D-DB9E-4096-BCBB-F35773789A33}">
      <dgm:prSet phldrT="[Text]"/>
      <dgm:spPr>
        <a:xfrm rot="10800000">
          <a:off x="1266562" y="3832841"/>
          <a:ext cx="4296308" cy="737639"/>
        </a:xfrm>
        <a:prstGeom prst="homePlate">
          <a:avLst/>
        </a:prstGeom>
        <a:solidFill>
          <a:srgbClr val="A7CB66">
            <a:hueOff val="-2877724"/>
            <a:satOff val="44724"/>
            <a:lumOff val="-5489"/>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Nova Cond"/>
              <a:ea typeface="+mn-ea"/>
              <a:cs typeface="Arial"/>
            </a:rPr>
            <a:t>3 Years | 1,000 Homes | $20 Million</a:t>
          </a:r>
        </a:p>
      </dgm:t>
    </dgm:pt>
    <dgm:pt modelId="{BCAF5025-ED03-47E5-99F1-1A716A10A9D3}" type="parTrans" cxnId="{E37C938C-7D96-45C4-8FF6-0853E51AE8D5}">
      <dgm:prSet/>
      <dgm:spPr/>
      <dgm:t>
        <a:bodyPr/>
        <a:lstStyle/>
        <a:p>
          <a:endParaRPr lang="en-US"/>
        </a:p>
      </dgm:t>
    </dgm:pt>
    <dgm:pt modelId="{7F16B697-DE55-4670-B6D6-6894465FE4A5}" type="sibTrans" cxnId="{E37C938C-7D96-45C4-8FF6-0853E51AE8D5}">
      <dgm:prSet/>
      <dgm:spPr/>
      <dgm:t>
        <a:bodyPr/>
        <a:lstStyle/>
        <a:p>
          <a:endParaRPr lang="en-US"/>
        </a:p>
      </dgm:t>
    </dgm:pt>
    <dgm:pt modelId="{E4BF3473-AFED-431C-BCA9-0AD17A588C25}" type="pres">
      <dgm:prSet presAssocID="{111A35C9-330F-4A90-9AD2-3FC580E4219F}" presName="linearFlow" presStyleCnt="0">
        <dgm:presLayoutVars>
          <dgm:dir/>
          <dgm:resizeHandles val="exact"/>
        </dgm:presLayoutVars>
      </dgm:prSet>
      <dgm:spPr/>
    </dgm:pt>
    <dgm:pt modelId="{9365BBF8-D885-4377-9195-C637C3C228F5}" type="pres">
      <dgm:prSet presAssocID="{F3602C88-0202-425F-8AF1-451F3D22CB40}" presName="composite" presStyleCnt="0"/>
      <dgm:spPr/>
    </dgm:pt>
    <dgm:pt modelId="{410BE5C9-5233-41A7-A963-E7F754C0AD5A}" type="pres">
      <dgm:prSet presAssocID="{F3602C88-0202-425F-8AF1-451F3D22CB40}" presName="imgShp" presStyleLbl="fgImgPlace1" presStyleIdx="0" presStyleCnt="5"/>
      <dgm:spPr>
        <a:xfrm>
          <a:off x="897743" y="1520"/>
          <a:ext cx="737639" cy="7376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Group of men with solid fill"/>
        </a:ext>
      </dgm:extLst>
    </dgm:pt>
    <dgm:pt modelId="{420A6FB3-D75E-4BFA-9AEE-932DDD118CC6}" type="pres">
      <dgm:prSet presAssocID="{F3602C88-0202-425F-8AF1-451F3D22CB40}" presName="txShp" presStyleLbl="node1" presStyleIdx="0" presStyleCnt="5">
        <dgm:presLayoutVars>
          <dgm:bulletEnabled val="1"/>
        </dgm:presLayoutVars>
      </dgm:prSet>
      <dgm:spPr/>
    </dgm:pt>
    <dgm:pt modelId="{CFDE644A-C98B-4B4E-A911-7D287FA080BE}" type="pres">
      <dgm:prSet presAssocID="{8759FDDC-9F30-4F07-BE46-ED7C96BFC695}" presName="spacing" presStyleCnt="0"/>
      <dgm:spPr/>
    </dgm:pt>
    <dgm:pt modelId="{3FC35689-8110-4F36-85D1-89A7BAAA4A2D}" type="pres">
      <dgm:prSet presAssocID="{ED04E5FE-0608-48BF-8B55-952C46E9FC7F}" presName="composite" presStyleCnt="0"/>
      <dgm:spPr/>
    </dgm:pt>
    <dgm:pt modelId="{DA23A61E-BB9A-43B4-B00F-190A7FF22857}" type="pres">
      <dgm:prSet presAssocID="{ED04E5FE-0608-48BF-8B55-952C46E9FC7F}" presName="imgShp" presStyleLbl="fgImgPlace1" presStyleIdx="1" presStyleCnt="5"/>
      <dgm:spPr>
        <a:xfrm>
          <a:off x="897743" y="959350"/>
          <a:ext cx="737639" cy="73763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Teacher with solid fill"/>
        </a:ext>
      </dgm:extLst>
    </dgm:pt>
    <dgm:pt modelId="{4AB66BF0-26A3-4ACF-96B8-C9820C8CDB13}" type="pres">
      <dgm:prSet presAssocID="{ED04E5FE-0608-48BF-8B55-952C46E9FC7F}" presName="txShp" presStyleLbl="node1" presStyleIdx="1" presStyleCnt="5">
        <dgm:presLayoutVars>
          <dgm:bulletEnabled val="1"/>
        </dgm:presLayoutVars>
      </dgm:prSet>
      <dgm:spPr/>
    </dgm:pt>
    <dgm:pt modelId="{F76DA113-5AAF-4FD1-B80D-35FB1E191E45}" type="pres">
      <dgm:prSet presAssocID="{839E75AB-5683-486C-A796-C22EBAAF97FA}" presName="spacing" presStyleCnt="0"/>
      <dgm:spPr/>
    </dgm:pt>
    <dgm:pt modelId="{6EC06508-3E86-46B6-88BD-E894969F1610}" type="pres">
      <dgm:prSet presAssocID="{D431A37E-2376-458D-859D-ED9D22C56964}" presName="composite" presStyleCnt="0"/>
      <dgm:spPr/>
    </dgm:pt>
    <dgm:pt modelId="{85358D16-A869-4291-A1E8-EA1EB9AA11A6}" type="pres">
      <dgm:prSet presAssocID="{D431A37E-2376-458D-859D-ED9D22C56964}" presName="imgShp" presStyleLbl="fgImgPlace1" presStyleIdx="2" presStyleCnt="5"/>
      <dgm:spPr>
        <a:xfrm>
          <a:off x="897743" y="1917180"/>
          <a:ext cx="737639" cy="73763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Presentation with pie chart with solid fill"/>
        </a:ext>
      </dgm:extLst>
    </dgm:pt>
    <dgm:pt modelId="{EF68071A-735F-405E-8517-A8C3F7349FAC}" type="pres">
      <dgm:prSet presAssocID="{D431A37E-2376-458D-859D-ED9D22C56964}" presName="txShp" presStyleLbl="node1" presStyleIdx="2" presStyleCnt="5">
        <dgm:presLayoutVars>
          <dgm:bulletEnabled val="1"/>
        </dgm:presLayoutVars>
      </dgm:prSet>
      <dgm:spPr/>
    </dgm:pt>
    <dgm:pt modelId="{B290407E-DE90-4879-A3BF-29C8F899904A}" type="pres">
      <dgm:prSet presAssocID="{4DF65B1C-600C-402F-ADC4-55BC5855FFDB}" presName="spacing" presStyleCnt="0"/>
      <dgm:spPr/>
    </dgm:pt>
    <dgm:pt modelId="{F5A268D3-2616-4474-9E20-5567F1547FEB}" type="pres">
      <dgm:prSet presAssocID="{746408C9-BC77-43A8-A0EF-F4C4DCC10755}" presName="composite" presStyleCnt="0"/>
      <dgm:spPr/>
    </dgm:pt>
    <dgm:pt modelId="{EC817152-05FC-4520-B470-A940D8CBDD2E}" type="pres">
      <dgm:prSet presAssocID="{746408C9-BC77-43A8-A0EF-F4C4DCC10755}" presName="imgShp" presStyleLbl="fgImgPlace1" presStyleIdx="3" presStyleCnt="5"/>
      <dgm:spPr>
        <a:xfrm>
          <a:off x="897743" y="2875011"/>
          <a:ext cx="737639" cy="737639"/>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Dollar with solid fill"/>
        </a:ext>
      </dgm:extLst>
    </dgm:pt>
    <dgm:pt modelId="{8C5C9319-E984-4A00-9EEE-4165324E064F}" type="pres">
      <dgm:prSet presAssocID="{746408C9-BC77-43A8-A0EF-F4C4DCC10755}" presName="txShp" presStyleLbl="node1" presStyleIdx="3" presStyleCnt="5" custLinFactNeighborX="-363" custLinFactNeighborY="-3443">
        <dgm:presLayoutVars>
          <dgm:bulletEnabled val="1"/>
        </dgm:presLayoutVars>
      </dgm:prSet>
      <dgm:spPr/>
    </dgm:pt>
    <dgm:pt modelId="{F5224957-7130-4560-B8F0-D76D5A4D87A2}" type="pres">
      <dgm:prSet presAssocID="{ADE8E830-3F16-441C-9F88-A8A68BC1637E}" presName="spacing" presStyleCnt="0"/>
      <dgm:spPr/>
    </dgm:pt>
    <dgm:pt modelId="{DE6C737B-872D-46DD-842E-8DE2907C39AC}" type="pres">
      <dgm:prSet presAssocID="{3EABF80D-DB9E-4096-BCBB-F35773789A33}" presName="composite" presStyleCnt="0"/>
      <dgm:spPr/>
    </dgm:pt>
    <dgm:pt modelId="{7CD92365-F07E-47F6-BEE7-8B4DFEEF8A60}" type="pres">
      <dgm:prSet presAssocID="{3EABF80D-DB9E-4096-BCBB-F35773789A33}" presName="imgShp" presStyleLbl="fgImgPlace1" presStyleIdx="4" presStyleCnt="5"/>
      <dgm:spPr>
        <a:xfrm>
          <a:off x="897743" y="3832841"/>
          <a:ext cx="737639" cy="737639"/>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Neighborhood with solid fill"/>
        </a:ext>
      </dgm:extLst>
    </dgm:pt>
    <dgm:pt modelId="{B406826A-6424-4F5C-A897-89C4EE2155BF}" type="pres">
      <dgm:prSet presAssocID="{3EABF80D-DB9E-4096-BCBB-F35773789A33}" presName="txShp" presStyleLbl="node1" presStyleIdx="4" presStyleCnt="5">
        <dgm:presLayoutVars>
          <dgm:bulletEnabled val="1"/>
        </dgm:presLayoutVars>
      </dgm:prSet>
      <dgm:spPr/>
    </dgm:pt>
  </dgm:ptLst>
  <dgm:cxnLst>
    <dgm:cxn modelId="{6D602007-F576-486B-85F7-9C4E61F7C6D9}" srcId="{111A35C9-330F-4A90-9AD2-3FC580E4219F}" destId="{F3602C88-0202-425F-8AF1-451F3D22CB40}" srcOrd="0" destOrd="0" parTransId="{01AE395F-704B-4461-9CF4-5AB59C6A2BC6}" sibTransId="{8759FDDC-9F30-4F07-BE46-ED7C96BFC695}"/>
    <dgm:cxn modelId="{E655B615-C7CF-4B61-80E7-76E9038D3684}" type="presOf" srcId="{D431A37E-2376-458D-859D-ED9D22C56964}" destId="{EF68071A-735F-405E-8517-A8C3F7349FAC}" srcOrd="0" destOrd="0" presId="urn:microsoft.com/office/officeart/2005/8/layout/vList3"/>
    <dgm:cxn modelId="{4540C21A-95A5-4D49-82CD-AE17B638C40E}" srcId="{111A35C9-330F-4A90-9AD2-3FC580E4219F}" destId="{746408C9-BC77-43A8-A0EF-F4C4DCC10755}" srcOrd="3" destOrd="0" parTransId="{83A470E4-C031-4C5E-B16D-BB567D70AE06}" sibTransId="{ADE8E830-3F16-441C-9F88-A8A68BC1637E}"/>
    <dgm:cxn modelId="{04B6F535-C51A-4284-A38D-F196D4CC7121}" type="presOf" srcId="{746408C9-BC77-43A8-A0EF-F4C4DCC10755}" destId="{8C5C9319-E984-4A00-9EEE-4165324E064F}" srcOrd="0" destOrd="0" presId="urn:microsoft.com/office/officeart/2005/8/layout/vList3"/>
    <dgm:cxn modelId="{04140337-C38B-484D-9BBC-687922194B9E}" srcId="{111A35C9-330F-4A90-9AD2-3FC580E4219F}" destId="{ED04E5FE-0608-48BF-8B55-952C46E9FC7F}" srcOrd="1" destOrd="0" parTransId="{C7307056-1307-46BB-B65A-D4ADA076CF77}" sibTransId="{839E75AB-5683-486C-A796-C22EBAAF97FA}"/>
    <dgm:cxn modelId="{C16F5B6C-B067-4878-B541-1684FD0C4438}" type="presOf" srcId="{111A35C9-330F-4A90-9AD2-3FC580E4219F}" destId="{E4BF3473-AFED-431C-BCA9-0AD17A588C25}" srcOrd="0" destOrd="0" presId="urn:microsoft.com/office/officeart/2005/8/layout/vList3"/>
    <dgm:cxn modelId="{1D926386-2AB5-486E-957D-48E563C87471}" srcId="{111A35C9-330F-4A90-9AD2-3FC580E4219F}" destId="{D431A37E-2376-458D-859D-ED9D22C56964}" srcOrd="2" destOrd="0" parTransId="{1C044AD6-CA25-4380-8DFB-51B9D7DBDE5A}" sibTransId="{4DF65B1C-600C-402F-ADC4-55BC5855FFDB}"/>
    <dgm:cxn modelId="{E37C938C-7D96-45C4-8FF6-0853E51AE8D5}" srcId="{111A35C9-330F-4A90-9AD2-3FC580E4219F}" destId="{3EABF80D-DB9E-4096-BCBB-F35773789A33}" srcOrd="4" destOrd="0" parTransId="{BCAF5025-ED03-47E5-99F1-1A716A10A9D3}" sibTransId="{7F16B697-DE55-4670-B6D6-6894465FE4A5}"/>
    <dgm:cxn modelId="{EE0D03A3-53BE-424E-B1F2-F124148B253A}" type="presOf" srcId="{3EABF80D-DB9E-4096-BCBB-F35773789A33}" destId="{B406826A-6424-4F5C-A897-89C4EE2155BF}" srcOrd="0" destOrd="0" presId="urn:microsoft.com/office/officeart/2005/8/layout/vList3"/>
    <dgm:cxn modelId="{3F0635CE-FA9D-40DD-953F-216834AD8540}" type="presOf" srcId="{F3602C88-0202-425F-8AF1-451F3D22CB40}" destId="{420A6FB3-D75E-4BFA-9AEE-932DDD118CC6}" srcOrd="0" destOrd="0" presId="urn:microsoft.com/office/officeart/2005/8/layout/vList3"/>
    <dgm:cxn modelId="{0F6343D1-F918-44B2-97BA-7EB8564DD5E8}" type="presOf" srcId="{ED04E5FE-0608-48BF-8B55-952C46E9FC7F}" destId="{4AB66BF0-26A3-4ACF-96B8-C9820C8CDB13}" srcOrd="0" destOrd="0" presId="urn:microsoft.com/office/officeart/2005/8/layout/vList3"/>
    <dgm:cxn modelId="{8E41A047-F00F-4ABF-B202-3161A6FDDB33}" type="presParOf" srcId="{E4BF3473-AFED-431C-BCA9-0AD17A588C25}" destId="{9365BBF8-D885-4377-9195-C637C3C228F5}" srcOrd="0" destOrd="0" presId="urn:microsoft.com/office/officeart/2005/8/layout/vList3"/>
    <dgm:cxn modelId="{DCE1E9B3-BD48-42DB-8C7C-4C47A47449A5}" type="presParOf" srcId="{9365BBF8-D885-4377-9195-C637C3C228F5}" destId="{410BE5C9-5233-41A7-A963-E7F754C0AD5A}" srcOrd="0" destOrd="0" presId="urn:microsoft.com/office/officeart/2005/8/layout/vList3"/>
    <dgm:cxn modelId="{582A2BBA-0F5D-4903-B646-62394EB57736}" type="presParOf" srcId="{9365BBF8-D885-4377-9195-C637C3C228F5}" destId="{420A6FB3-D75E-4BFA-9AEE-932DDD118CC6}" srcOrd="1" destOrd="0" presId="urn:microsoft.com/office/officeart/2005/8/layout/vList3"/>
    <dgm:cxn modelId="{F983F9D8-7A07-4E00-8705-B261ED20A947}" type="presParOf" srcId="{E4BF3473-AFED-431C-BCA9-0AD17A588C25}" destId="{CFDE644A-C98B-4B4E-A911-7D287FA080BE}" srcOrd="1" destOrd="0" presId="urn:microsoft.com/office/officeart/2005/8/layout/vList3"/>
    <dgm:cxn modelId="{00C032AB-945D-4F5B-9348-AD6C069D0538}" type="presParOf" srcId="{E4BF3473-AFED-431C-BCA9-0AD17A588C25}" destId="{3FC35689-8110-4F36-85D1-89A7BAAA4A2D}" srcOrd="2" destOrd="0" presId="urn:microsoft.com/office/officeart/2005/8/layout/vList3"/>
    <dgm:cxn modelId="{2FAB12B6-8D27-4A48-A019-DEE47FDC8995}" type="presParOf" srcId="{3FC35689-8110-4F36-85D1-89A7BAAA4A2D}" destId="{DA23A61E-BB9A-43B4-B00F-190A7FF22857}" srcOrd="0" destOrd="0" presId="urn:microsoft.com/office/officeart/2005/8/layout/vList3"/>
    <dgm:cxn modelId="{26873E25-51EE-42E0-A305-C43A39C1D1FD}" type="presParOf" srcId="{3FC35689-8110-4F36-85D1-89A7BAAA4A2D}" destId="{4AB66BF0-26A3-4ACF-96B8-C9820C8CDB13}" srcOrd="1" destOrd="0" presId="urn:microsoft.com/office/officeart/2005/8/layout/vList3"/>
    <dgm:cxn modelId="{BCD80CCA-F374-4954-92D6-BAB633C90BF2}" type="presParOf" srcId="{E4BF3473-AFED-431C-BCA9-0AD17A588C25}" destId="{F76DA113-5AAF-4FD1-B80D-35FB1E191E45}" srcOrd="3" destOrd="0" presId="urn:microsoft.com/office/officeart/2005/8/layout/vList3"/>
    <dgm:cxn modelId="{FD0BC0DF-2586-4D0F-A2E7-27B45379883E}" type="presParOf" srcId="{E4BF3473-AFED-431C-BCA9-0AD17A588C25}" destId="{6EC06508-3E86-46B6-88BD-E894969F1610}" srcOrd="4" destOrd="0" presId="urn:microsoft.com/office/officeart/2005/8/layout/vList3"/>
    <dgm:cxn modelId="{3BD12A79-BB37-4DCD-BC2C-6262FE284591}" type="presParOf" srcId="{6EC06508-3E86-46B6-88BD-E894969F1610}" destId="{85358D16-A869-4291-A1E8-EA1EB9AA11A6}" srcOrd="0" destOrd="0" presId="urn:microsoft.com/office/officeart/2005/8/layout/vList3"/>
    <dgm:cxn modelId="{02C815C4-E0B2-4DA0-99A1-920B1F6CED45}" type="presParOf" srcId="{6EC06508-3E86-46B6-88BD-E894969F1610}" destId="{EF68071A-735F-405E-8517-A8C3F7349FAC}" srcOrd="1" destOrd="0" presId="urn:microsoft.com/office/officeart/2005/8/layout/vList3"/>
    <dgm:cxn modelId="{1342873E-2C49-452F-8C62-9B44107F48BC}" type="presParOf" srcId="{E4BF3473-AFED-431C-BCA9-0AD17A588C25}" destId="{B290407E-DE90-4879-A3BF-29C8F899904A}" srcOrd="5" destOrd="0" presId="urn:microsoft.com/office/officeart/2005/8/layout/vList3"/>
    <dgm:cxn modelId="{DFDAE3C4-5F87-4763-8314-E91379622F05}" type="presParOf" srcId="{E4BF3473-AFED-431C-BCA9-0AD17A588C25}" destId="{F5A268D3-2616-4474-9E20-5567F1547FEB}" srcOrd="6" destOrd="0" presId="urn:microsoft.com/office/officeart/2005/8/layout/vList3"/>
    <dgm:cxn modelId="{AAD3D8EA-E36E-4EB6-8C87-C885CC7FA283}" type="presParOf" srcId="{F5A268D3-2616-4474-9E20-5567F1547FEB}" destId="{EC817152-05FC-4520-B470-A940D8CBDD2E}" srcOrd="0" destOrd="0" presId="urn:microsoft.com/office/officeart/2005/8/layout/vList3"/>
    <dgm:cxn modelId="{F62C0EBF-BCB1-4806-A84F-8A3FFEE860C3}" type="presParOf" srcId="{F5A268D3-2616-4474-9E20-5567F1547FEB}" destId="{8C5C9319-E984-4A00-9EEE-4165324E064F}" srcOrd="1" destOrd="0" presId="urn:microsoft.com/office/officeart/2005/8/layout/vList3"/>
    <dgm:cxn modelId="{E1CD6DB2-7D91-458A-90F4-EEBCE5C242D8}" type="presParOf" srcId="{E4BF3473-AFED-431C-BCA9-0AD17A588C25}" destId="{F5224957-7130-4560-B8F0-D76D5A4D87A2}" srcOrd="7" destOrd="0" presId="urn:microsoft.com/office/officeart/2005/8/layout/vList3"/>
    <dgm:cxn modelId="{336A0492-5B83-40F5-8C3D-AF33A6A1DF5F}" type="presParOf" srcId="{E4BF3473-AFED-431C-BCA9-0AD17A588C25}" destId="{DE6C737B-872D-46DD-842E-8DE2907C39AC}" srcOrd="8" destOrd="0" presId="urn:microsoft.com/office/officeart/2005/8/layout/vList3"/>
    <dgm:cxn modelId="{46F90551-2D89-433A-916E-19E84D820CF0}" type="presParOf" srcId="{DE6C737B-872D-46DD-842E-8DE2907C39AC}" destId="{7CD92365-F07E-47F6-BEE7-8B4DFEEF8A60}" srcOrd="0" destOrd="0" presId="urn:microsoft.com/office/officeart/2005/8/layout/vList3"/>
    <dgm:cxn modelId="{0D1E57FE-0A05-48D1-9FF5-420A1AF94968}" type="presParOf" srcId="{DE6C737B-872D-46DD-842E-8DE2907C39AC}" destId="{B406826A-6424-4F5C-A897-89C4EE2155B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6FB3-D75E-4BFA-9AEE-932DDD118CC6}">
      <dsp:nvSpPr>
        <dsp:cNvPr id="0" name=""/>
        <dsp:cNvSpPr/>
      </dsp:nvSpPr>
      <dsp:spPr>
        <a:xfrm rot="10800000">
          <a:off x="1427358" y="3489"/>
          <a:ext cx="4888653" cy="784025"/>
        </a:xfrm>
        <a:prstGeom prst="homePlate">
          <a:avLst/>
        </a:prstGeom>
        <a:solidFill>
          <a:srgbClr val="A7CB6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73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Arial Nova Cond"/>
              <a:ea typeface="+mn-ea"/>
              <a:cs typeface="Arial"/>
            </a:rPr>
            <a:t>11 Community Development Organizations</a:t>
          </a:r>
        </a:p>
      </dsp:txBody>
      <dsp:txXfrm rot="10800000">
        <a:off x="1623364" y="3489"/>
        <a:ext cx="4692647" cy="784025"/>
      </dsp:txXfrm>
    </dsp:sp>
    <dsp:sp modelId="{410BE5C9-5233-41A7-A963-E7F754C0AD5A}">
      <dsp:nvSpPr>
        <dsp:cNvPr id="0" name=""/>
        <dsp:cNvSpPr/>
      </dsp:nvSpPr>
      <dsp:spPr>
        <a:xfrm>
          <a:off x="1035346" y="3489"/>
          <a:ext cx="784025" cy="7840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AB66BF0-26A3-4ACF-96B8-C9820C8CDB13}">
      <dsp:nvSpPr>
        <dsp:cNvPr id="0" name=""/>
        <dsp:cNvSpPr/>
      </dsp:nvSpPr>
      <dsp:spPr>
        <a:xfrm rot="10800000">
          <a:off x="1427358" y="1021552"/>
          <a:ext cx="4888653" cy="784025"/>
        </a:xfrm>
        <a:prstGeom prst="homePlate">
          <a:avLst/>
        </a:prstGeom>
        <a:solidFill>
          <a:srgbClr val="A7CB66">
            <a:hueOff val="-719431"/>
            <a:satOff val="11181"/>
            <a:lumOff val="-137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73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Arial Nova Cond"/>
              <a:ea typeface="+mn-ea"/>
              <a:cs typeface="Arial"/>
            </a:rPr>
            <a:t>Training in whole home assessments, hazard prioritization, data management</a:t>
          </a:r>
        </a:p>
      </dsp:txBody>
      <dsp:txXfrm rot="10800000">
        <a:off x="1623364" y="1021552"/>
        <a:ext cx="4692647" cy="784025"/>
      </dsp:txXfrm>
    </dsp:sp>
    <dsp:sp modelId="{DA23A61E-BB9A-43B4-B00F-190A7FF22857}">
      <dsp:nvSpPr>
        <dsp:cNvPr id="0" name=""/>
        <dsp:cNvSpPr/>
      </dsp:nvSpPr>
      <dsp:spPr>
        <a:xfrm>
          <a:off x="1035346" y="1021552"/>
          <a:ext cx="784025" cy="78402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F68071A-735F-405E-8517-A8C3F7349FAC}">
      <dsp:nvSpPr>
        <dsp:cNvPr id="0" name=""/>
        <dsp:cNvSpPr/>
      </dsp:nvSpPr>
      <dsp:spPr>
        <a:xfrm rot="10800000">
          <a:off x="1427358" y="2039615"/>
          <a:ext cx="4888653" cy="784025"/>
        </a:xfrm>
        <a:prstGeom prst="homePlate">
          <a:avLst/>
        </a:prstGeom>
        <a:solidFill>
          <a:srgbClr val="A7CB66">
            <a:hueOff val="-1438862"/>
            <a:satOff val="22362"/>
            <a:lumOff val="-2744"/>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73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Arial Nova Cond"/>
              <a:ea typeface="+mn-ea"/>
              <a:cs typeface="Arial"/>
            </a:rPr>
            <a:t>Analysis of health outcomes through pre/post surveys</a:t>
          </a:r>
        </a:p>
      </dsp:txBody>
      <dsp:txXfrm rot="10800000">
        <a:off x="1623364" y="2039615"/>
        <a:ext cx="4692647" cy="784025"/>
      </dsp:txXfrm>
    </dsp:sp>
    <dsp:sp modelId="{85358D16-A869-4291-A1E8-EA1EB9AA11A6}">
      <dsp:nvSpPr>
        <dsp:cNvPr id="0" name=""/>
        <dsp:cNvSpPr/>
      </dsp:nvSpPr>
      <dsp:spPr>
        <a:xfrm>
          <a:off x="1035346" y="2039615"/>
          <a:ext cx="784025" cy="78402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C5C9319-E984-4A00-9EEE-4165324E064F}">
      <dsp:nvSpPr>
        <dsp:cNvPr id="0" name=""/>
        <dsp:cNvSpPr/>
      </dsp:nvSpPr>
      <dsp:spPr>
        <a:xfrm rot="10800000">
          <a:off x="1409613" y="3030684"/>
          <a:ext cx="4888653" cy="784025"/>
        </a:xfrm>
        <a:prstGeom prst="homePlate">
          <a:avLst/>
        </a:prstGeom>
        <a:solidFill>
          <a:srgbClr val="A7CB66">
            <a:hueOff val="-2158293"/>
            <a:satOff val="33543"/>
            <a:lumOff val="-411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73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Arial Nova Cond"/>
              <a:ea typeface="+mn-ea"/>
              <a:cs typeface="Arial"/>
            </a:rPr>
            <a:t>Coordinating Service Providers and Leveraging multiple funding streams</a:t>
          </a:r>
        </a:p>
      </dsp:txBody>
      <dsp:txXfrm rot="10800000">
        <a:off x="1605619" y="3030684"/>
        <a:ext cx="4692647" cy="784025"/>
      </dsp:txXfrm>
    </dsp:sp>
    <dsp:sp modelId="{EC817152-05FC-4520-B470-A940D8CBDD2E}">
      <dsp:nvSpPr>
        <dsp:cNvPr id="0" name=""/>
        <dsp:cNvSpPr/>
      </dsp:nvSpPr>
      <dsp:spPr>
        <a:xfrm>
          <a:off x="1035346" y="3057678"/>
          <a:ext cx="784025" cy="78402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406826A-6424-4F5C-A897-89C4EE2155BF}">
      <dsp:nvSpPr>
        <dsp:cNvPr id="0" name=""/>
        <dsp:cNvSpPr/>
      </dsp:nvSpPr>
      <dsp:spPr>
        <a:xfrm rot="10800000">
          <a:off x="1427358" y="4075740"/>
          <a:ext cx="4888653" cy="784025"/>
        </a:xfrm>
        <a:prstGeom prst="homePlate">
          <a:avLst/>
        </a:prstGeom>
        <a:solidFill>
          <a:srgbClr val="A7CB66">
            <a:hueOff val="-2877724"/>
            <a:satOff val="44724"/>
            <a:lumOff val="-548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73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Arial Nova Cond"/>
              <a:ea typeface="+mn-ea"/>
              <a:cs typeface="Arial"/>
            </a:rPr>
            <a:t>3 Years | 1,000 Homes | $20 Million</a:t>
          </a:r>
        </a:p>
      </dsp:txBody>
      <dsp:txXfrm rot="10800000">
        <a:off x="1623364" y="4075740"/>
        <a:ext cx="4692647" cy="784025"/>
      </dsp:txXfrm>
    </dsp:sp>
    <dsp:sp modelId="{7CD92365-F07E-47F6-BEE7-8B4DFEEF8A60}">
      <dsp:nvSpPr>
        <dsp:cNvPr id="0" name=""/>
        <dsp:cNvSpPr/>
      </dsp:nvSpPr>
      <dsp:spPr>
        <a:xfrm>
          <a:off x="1035346" y="4075740"/>
          <a:ext cx="784025" cy="784025"/>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708DF-CC9F-400D-84D3-4A258149D2D2}" type="datetimeFigureOut">
              <a:rPr lang="en-US" smtClean="0"/>
              <a:t>11/18/2025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0D61C-84AC-4D0C-A47C-D60E9ACCDBDC}" type="slidenum">
              <a:rPr lang="en-US" smtClean="0"/>
              <a:t>‹#›</a:t>
            </a:fld>
            <a:endParaRPr lang="en-US" dirty="0"/>
          </a:p>
        </p:txBody>
      </p:sp>
    </p:spTree>
    <p:extLst>
      <p:ext uri="{BB962C8B-B14F-4D97-AF65-F5344CB8AC3E}">
        <p14:creationId xmlns:p14="http://schemas.microsoft.com/office/powerpoint/2010/main" val="2432162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0A415-DB20-466B-81FC-A17F81A26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45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388C3-98E4-4503-ABD9-7F9E9FF69325}" type="slidenum">
              <a:rPr lang="en-US" smtClean="0"/>
              <a:t>13</a:t>
            </a:fld>
            <a:endParaRPr lang="en-US" dirty="0"/>
          </a:p>
        </p:txBody>
      </p:sp>
    </p:spTree>
    <p:extLst>
      <p:ext uri="{BB962C8B-B14F-4D97-AF65-F5344CB8AC3E}">
        <p14:creationId xmlns:p14="http://schemas.microsoft.com/office/powerpoint/2010/main" val="168624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0D61C-84AC-4D0C-A47C-D60E9ACCDB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8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https://www.ama-assn.org/system/files/a22-resolutions.pdf</a:t>
            </a:r>
          </a:p>
          <a:p>
            <a:endParaRPr lang="en-US" dirty="0"/>
          </a:p>
        </p:txBody>
      </p:sp>
      <p:sp>
        <p:nvSpPr>
          <p:cNvPr id="4" name="Slide Number Placeholder 3"/>
          <p:cNvSpPr>
            <a:spLocks noGrp="1"/>
          </p:cNvSpPr>
          <p:nvPr>
            <p:ph type="sldNum" sz="quarter" idx="5"/>
          </p:nvPr>
        </p:nvSpPr>
        <p:spPr/>
        <p:txBody>
          <a:bodyPr/>
          <a:lstStyle/>
          <a:p>
            <a:fld id="{12B388C3-98E4-4503-ABD9-7F9E9FF69325}" type="slidenum">
              <a:rPr lang="en-US" smtClean="0"/>
              <a:t>20</a:t>
            </a:fld>
            <a:endParaRPr lang="en-US" dirty="0"/>
          </a:p>
        </p:txBody>
      </p:sp>
    </p:spTree>
    <p:extLst>
      <p:ext uri="{BB962C8B-B14F-4D97-AF65-F5344CB8AC3E}">
        <p14:creationId xmlns:p14="http://schemas.microsoft.com/office/powerpoint/2010/main" val="56904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18277-129A-D4B2-BB3E-29ABB4671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A2426-0F39-DBBF-488A-875311D8FA01}"/>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2DB4CE6A-F662-3905-D7C9-69911918B0E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D5629B8-D4F7-455F-A658-D12067F57917}" type="slidenum">
              <a:rPr kumimoji="0" lang="en-US"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94699-3052-1A66-9B0C-31B65FAF3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7B53C-D128-B6DC-64B1-D3A433493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7DF01-3D28-F53B-A8B3-9A746AB6976A}"/>
              </a:ext>
            </a:extLst>
          </p:cNvPr>
          <p:cNvSpPr>
            <a:spLocks noGrp="1"/>
          </p:cNvSpPr>
          <p:nvPr>
            <p:ph type="body" idx="1"/>
          </p:nvPr>
        </p:nvSpPr>
        <p:spPr/>
        <p:txBody>
          <a:bodyPr/>
          <a:lstStyle/>
          <a:p>
            <a:pPr marL="0" indent="0">
              <a:lnSpc>
                <a:spcPct val="70000"/>
              </a:lnSpc>
              <a:buNone/>
              <a:tabLst>
                <a:tab pos="4622800" algn="l"/>
              </a:tabLst>
            </a:pPr>
            <a:r>
              <a:rPr lang="en-US" sz="800" b="1" dirty="0">
                <a:latin typeface="Calibri" panose="020F0502020204030204" pitchFamily="34" charset="0"/>
                <a:ea typeface="Calibri" panose="020F0502020204030204" pitchFamily="34" charset="0"/>
                <a:cs typeface="Calibri" panose="020F0502020204030204" pitchFamily="34" charset="0"/>
              </a:rPr>
              <a:t>Updates:</a:t>
            </a:r>
          </a:p>
          <a:p>
            <a:pPr lvl="1">
              <a:lnSpc>
                <a:spcPct val="70000"/>
              </a:lnSpc>
              <a:tabLst>
                <a:tab pos="4622800" algn="l"/>
              </a:tabLst>
            </a:pPr>
            <a:r>
              <a:rPr lang="en-US" sz="800" dirty="0">
                <a:latin typeface="Calibri" panose="020F0502020204030204" pitchFamily="34" charset="0"/>
                <a:ea typeface="Calibri" panose="020F0502020204030204" pitchFamily="34" charset="0"/>
                <a:cs typeface="Calibri" panose="020F0502020204030204" pitchFamily="34" charset="0"/>
              </a:rPr>
              <a:t>GHHI and CAPP executed an agreement to receive referrals from CAPP for deferred units </a:t>
            </a:r>
          </a:p>
          <a:p>
            <a:pPr lvl="1">
              <a:lnSpc>
                <a:spcPct val="70000"/>
              </a:lnSpc>
              <a:tabLst>
                <a:tab pos="4622800" algn="l"/>
              </a:tabLst>
            </a:pPr>
            <a:r>
              <a:rPr lang="en-US" sz="800" dirty="0">
                <a:latin typeface="Calibri" panose="020F0502020204030204" pitchFamily="34" charset="0"/>
                <a:ea typeface="Calibri" panose="020F0502020204030204" pitchFamily="34" charset="0"/>
                <a:cs typeface="Calibri" panose="020F0502020204030204" pitchFamily="34" charset="0"/>
              </a:rPr>
              <a:t>We are working toward updating our work plan to now also include </a:t>
            </a:r>
            <a:r>
              <a:rPr lang="en-US" sz="800" b="1" dirty="0">
                <a:latin typeface="Calibri" panose="020F0502020204030204" pitchFamily="34" charset="0"/>
                <a:ea typeface="Calibri" panose="020F0502020204030204" pitchFamily="34" charset="0"/>
                <a:cs typeface="Calibri" panose="020F0502020204030204" pitchFamily="34" charset="0"/>
              </a:rPr>
              <a:t>asthmatic adults!</a:t>
            </a:r>
            <a:endParaRPr lang="en-US" sz="800" dirty="0">
              <a:latin typeface="Calibri" panose="020F0502020204030204" pitchFamily="34" charset="0"/>
              <a:ea typeface="Calibri" panose="020F0502020204030204" pitchFamily="34" charset="0"/>
              <a:cs typeface="Calibri" panose="020F0502020204030204" pitchFamily="34" charset="0"/>
            </a:endParaRPr>
          </a:p>
          <a:p>
            <a:endParaRPr lang="en-US" sz="1000" dirty="0"/>
          </a:p>
          <a:p>
            <a:endParaRPr lang="en-US" dirty="0"/>
          </a:p>
        </p:txBody>
      </p:sp>
      <p:sp>
        <p:nvSpPr>
          <p:cNvPr id="4" name="Slide Number Placeholder 3">
            <a:extLst>
              <a:ext uri="{FF2B5EF4-FFF2-40B4-BE49-F238E27FC236}">
                <a16:creationId xmlns:a16="http://schemas.microsoft.com/office/drawing/2014/main" id="{80A07692-FDF9-EAE8-C922-8BC99718DA13}"/>
              </a:ext>
            </a:extLst>
          </p:cNvPr>
          <p:cNvSpPr>
            <a:spLocks noGrp="1"/>
          </p:cNvSpPr>
          <p:nvPr>
            <p:ph type="sldNum" sz="quarter" idx="5"/>
          </p:nvPr>
        </p:nvSpPr>
        <p:spPr/>
        <p:txBody>
          <a:bodyPr/>
          <a:lstStyle/>
          <a:p>
            <a:fld id="{88496B76-8E4D-4997-A140-6A3C1267569E}" type="slidenum">
              <a:rPr lang="en-US" smtClean="0"/>
              <a:t>23</a:t>
            </a:fld>
            <a:endParaRPr lang="en-US" dirty="0"/>
          </a:p>
        </p:txBody>
      </p:sp>
    </p:spTree>
    <p:extLst>
      <p:ext uri="{BB962C8B-B14F-4D97-AF65-F5344CB8AC3E}">
        <p14:creationId xmlns:p14="http://schemas.microsoft.com/office/powerpoint/2010/main" val="24712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2D1E1-695B-4930-9B75-7F61AA08E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1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60058-A67E-F563-5944-8169A9151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6DB00-D617-0751-B214-0BB50BE69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F2AE4-3E85-10AE-DC45-B316B6D696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3EA88F-0058-A7CC-7688-410DF7E4213C}"/>
              </a:ext>
            </a:extLst>
          </p:cNvPr>
          <p:cNvSpPr>
            <a:spLocks noGrp="1"/>
          </p:cNvSpPr>
          <p:nvPr>
            <p:ph type="sldNum" sz="quarter" idx="5"/>
          </p:nvPr>
        </p:nvSpPr>
        <p:spPr/>
        <p:txBody>
          <a:bodyPr/>
          <a:lstStyle/>
          <a:p>
            <a:fld id="{12B388C3-98E4-4503-ABD9-7F9E9FF69325}" type="slidenum">
              <a:rPr lang="en-US" smtClean="0"/>
              <a:t>27</a:t>
            </a:fld>
            <a:endParaRPr lang="en-US" dirty="0"/>
          </a:p>
        </p:txBody>
      </p:sp>
    </p:spTree>
    <p:extLst>
      <p:ext uri="{BB962C8B-B14F-4D97-AF65-F5344CB8AC3E}">
        <p14:creationId xmlns:p14="http://schemas.microsoft.com/office/powerpoint/2010/main" val="299212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884" rtl="0" eaLnBrk="1" fontAlgn="auto" latinLnBrk="0" hangingPunct="1">
              <a:lnSpc>
                <a:spcPct val="100000"/>
              </a:lnSpc>
              <a:spcBef>
                <a:spcPts val="0"/>
              </a:spcBef>
              <a:spcAft>
                <a:spcPts val="0"/>
              </a:spcAft>
              <a:buClrTx/>
              <a:buSzTx/>
              <a:buFontTx/>
              <a:buNone/>
              <a:tabLst/>
              <a:defRPr/>
            </a:pPr>
            <a:fld id="{12B388C3-98E4-4503-ABD9-7F9E9FF69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88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682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7.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68.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8016" y="2180863"/>
            <a:ext cx="9330489" cy="1237276"/>
          </a:xfrm>
          <a:prstGeom prst="rect">
            <a:avLst/>
          </a:prstGeom>
        </p:spPr>
        <p:txBody>
          <a:bodyPr anchor="b">
            <a:noAutofit/>
          </a:bodyPr>
          <a:lstStyle>
            <a:lvl1pPr algn="ctr">
              <a:defRPr sz="3600" b="1">
                <a:solidFill>
                  <a:schemeClr val="tx2"/>
                </a:solidFill>
                <a:latin typeface="Levenim MT" panose="02010502060101010101" pitchFamily="2" charset="-79"/>
                <a:cs typeface="Levenim MT" panose="02010502060101010101" pitchFamily="2" charset="-79"/>
              </a:defRPr>
            </a:lvl1pPr>
          </a:lstStyle>
          <a:p>
            <a:r>
              <a:rPr lang="en-US"/>
              <a:t>Title of Presentation</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649224" cy="6858000"/>
          </a:xfrm>
          <a:prstGeom prst="rect">
            <a:avLst/>
          </a:prstGeom>
          <a:solidFill>
            <a:schemeClr val="bg1">
              <a:alpha val="50000"/>
            </a:schemeClr>
          </a:solidFill>
        </p:spPr>
      </p:pic>
      <p:sp>
        <p:nvSpPr>
          <p:cNvPr id="6" name="Text Placeholder 5"/>
          <p:cNvSpPr>
            <a:spLocks noGrp="1"/>
          </p:cNvSpPr>
          <p:nvPr>
            <p:ph type="body" sz="quarter" idx="10" hasCustomPrompt="1"/>
          </p:nvPr>
        </p:nvSpPr>
        <p:spPr>
          <a:xfrm>
            <a:off x="1528012" y="3604628"/>
            <a:ext cx="9330488" cy="890337"/>
          </a:xfrm>
          <a:prstGeom prst="rect">
            <a:avLst/>
          </a:prstGeom>
        </p:spPr>
        <p:txBody>
          <a:bodyPr>
            <a:noAutofit/>
          </a:bodyPr>
          <a:lstStyle>
            <a:lvl1pPr marL="0" indent="0" algn="ctr">
              <a:buNone/>
              <a:defRPr sz="2400" b="1">
                <a:solidFill>
                  <a:schemeClr val="accent1"/>
                </a:solidFill>
                <a:latin typeface="Arial Nova Cond" panose="020B0506020202020204" pitchFamily="34" charset="0"/>
              </a:defRPr>
            </a:lvl1pPr>
          </a:lstStyle>
          <a:p>
            <a:pPr lvl="0"/>
            <a:r>
              <a:rPr lang="en-US"/>
              <a:t>Subtitle</a:t>
            </a:r>
          </a:p>
        </p:txBody>
      </p:sp>
      <p:sp>
        <p:nvSpPr>
          <p:cNvPr id="18" name="TextBox 17"/>
          <p:cNvSpPr txBox="1"/>
          <p:nvPr/>
        </p:nvSpPr>
        <p:spPr>
          <a:xfrm rot="16200000">
            <a:off x="-1774492" y="4791409"/>
            <a:ext cx="3726783" cy="177800"/>
          </a:xfrm>
          <a:prstGeom prst="rect">
            <a:avLst/>
          </a:prstGeom>
          <a:noFill/>
        </p:spPr>
        <p:txBody>
          <a:bodyPr wrap="square" lIns="0" tIns="0" rIns="0" bIns="0" rtlCol="0">
            <a:noAutofit/>
          </a:bodyPr>
          <a:lstStyle/>
          <a:p>
            <a:pPr algn="l"/>
            <a:r>
              <a:rPr lang="en-US" sz="1000" dirty="0">
                <a:solidFill>
                  <a:schemeClr val="bg1"/>
                </a:solidFill>
                <a:latin typeface="Arial Nova Cond" panose="020B0506020202020204" pitchFamily="34" charset="0"/>
              </a:rPr>
              <a:t>©2022 Green &amp; Healthy Homes Initiative. All rights reserved.</a:t>
            </a:r>
          </a:p>
        </p:txBody>
      </p:sp>
      <p:pic>
        <p:nvPicPr>
          <p:cNvPr id="9" name="Picture 8">
            <a:extLst>
              <a:ext uri="{FF2B5EF4-FFF2-40B4-BE49-F238E27FC236}">
                <a16:creationId xmlns:a16="http://schemas.microsoft.com/office/drawing/2014/main" id="{C80849B1-0A8B-46A6-A921-72F41BC106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8777" y="631655"/>
            <a:ext cx="4306824" cy="624840"/>
          </a:xfrm>
          <a:prstGeom prst="rect">
            <a:avLst/>
          </a:prstGeom>
        </p:spPr>
      </p:pic>
      <p:sp>
        <p:nvSpPr>
          <p:cNvPr id="20" name="Text Placeholder 5">
            <a:extLst>
              <a:ext uri="{FF2B5EF4-FFF2-40B4-BE49-F238E27FC236}">
                <a16:creationId xmlns:a16="http://schemas.microsoft.com/office/drawing/2014/main" id="{A80968E8-C36F-4D9B-BE9E-61DA0B8D13F2}"/>
              </a:ext>
            </a:extLst>
          </p:cNvPr>
          <p:cNvSpPr>
            <a:spLocks noGrp="1"/>
          </p:cNvSpPr>
          <p:nvPr>
            <p:ph type="body" sz="quarter" idx="11" hasCustomPrompt="1"/>
          </p:nvPr>
        </p:nvSpPr>
        <p:spPr>
          <a:xfrm>
            <a:off x="1528012" y="5045244"/>
            <a:ext cx="9330488" cy="318421"/>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May 18, 2020</a:t>
            </a:r>
          </a:p>
        </p:txBody>
      </p:sp>
      <p:sp>
        <p:nvSpPr>
          <p:cNvPr id="21" name="Text Placeholder 5">
            <a:extLst>
              <a:ext uri="{FF2B5EF4-FFF2-40B4-BE49-F238E27FC236}">
                <a16:creationId xmlns:a16="http://schemas.microsoft.com/office/drawing/2014/main" id="{512F1E4D-28B7-4579-A3E7-C8BA45755C97}"/>
              </a:ext>
            </a:extLst>
          </p:cNvPr>
          <p:cNvSpPr>
            <a:spLocks noGrp="1"/>
          </p:cNvSpPr>
          <p:nvPr>
            <p:ph type="body" sz="quarter" idx="12" hasCustomPrompt="1"/>
          </p:nvPr>
        </p:nvSpPr>
        <p:spPr>
          <a:xfrm>
            <a:off x="1528011" y="5576636"/>
            <a:ext cx="9330488" cy="862264"/>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Authors</a:t>
            </a:r>
          </a:p>
        </p:txBody>
      </p:sp>
    </p:spTree>
    <p:extLst>
      <p:ext uri="{BB962C8B-B14F-4D97-AF65-F5344CB8AC3E}">
        <p14:creationId xmlns:p14="http://schemas.microsoft.com/office/powerpoint/2010/main" val="204167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oWeA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9BD144-CD83-F84F-A680-AFC0F92AE288}"/>
              </a:ext>
            </a:extLst>
          </p:cNvPr>
          <p:cNvSpPr>
            <a:spLocks noGrp="1"/>
          </p:cNvSpPr>
          <p:nvPr>
            <p:ph type="pic" sz="quarter" idx="10"/>
          </p:nvPr>
        </p:nvSpPr>
        <p:spPr bwMode="auto">
          <a:xfrm>
            <a:off x="5080000" y="-9"/>
            <a:ext cx="7112000" cy="6858009"/>
          </a:xfrm>
          <a:custGeom>
            <a:avLst/>
            <a:gdLst>
              <a:gd name="connsiteX0" fmla="*/ 0 w 5334000"/>
              <a:gd name="connsiteY0" fmla="*/ 0 h 5143507"/>
              <a:gd name="connsiteX1" fmla="*/ 5334000 w 5334000"/>
              <a:gd name="connsiteY1" fmla="*/ 0 h 5143507"/>
              <a:gd name="connsiteX2" fmla="*/ 5334000 w 5334000"/>
              <a:gd name="connsiteY2" fmla="*/ 5143507 h 5143507"/>
              <a:gd name="connsiteX3" fmla="*/ 4 w 5334000"/>
              <a:gd name="connsiteY3" fmla="*/ 5143507 h 5143507"/>
              <a:gd name="connsiteX4" fmla="*/ 227840 w 5334000"/>
              <a:gd name="connsiteY4" fmla="*/ 4768478 h 5143507"/>
              <a:gd name="connsiteX5" fmla="*/ 784070 w 5334000"/>
              <a:gd name="connsiteY5" fmla="*/ 2571757 h 5143507"/>
              <a:gd name="connsiteX6" fmla="*/ 227840 w 5334000"/>
              <a:gd name="connsiteY6"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5143507">
                <a:moveTo>
                  <a:pt x="0" y="0"/>
                </a:moveTo>
                <a:lnTo>
                  <a:pt x="5334000" y="0"/>
                </a:lnTo>
                <a:lnTo>
                  <a:pt x="5334000"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333"/>
            </a:lvl1pPr>
          </a:lstStyle>
          <a:p>
            <a:pPr lvl="0"/>
            <a:r>
              <a:rPr lang="en-US" noProof="0" dirty="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582E8D2E-457E-4B73-855C-FA283B12F2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13" name="Text Placeholder 4">
            <a:extLst>
              <a:ext uri="{FF2B5EF4-FFF2-40B4-BE49-F238E27FC236}">
                <a16:creationId xmlns:a16="http://schemas.microsoft.com/office/drawing/2014/main" id="{D03A2F58-3B89-4387-94FC-841021867B3C}"/>
              </a:ext>
            </a:extLst>
          </p:cNvPr>
          <p:cNvSpPr>
            <a:spLocks noGrp="1"/>
          </p:cNvSpPr>
          <p:nvPr>
            <p:ph type="body" sz="quarter" idx="14"/>
          </p:nvPr>
        </p:nvSpPr>
        <p:spPr>
          <a:xfrm>
            <a:off x="609600" y="1426029"/>
            <a:ext cx="4470400" cy="4276276"/>
          </a:xfrm>
        </p:spPr>
        <p:txBody>
          <a:bodyPr>
            <a:normAutofit/>
          </a:bodyPr>
          <a:lstStyle>
            <a:lvl1pPr>
              <a:defRPr sz="1467"/>
            </a:lvl1pPr>
            <a:lvl2pPr>
              <a:defRPr sz="1400"/>
            </a:lvl2pPr>
            <a:lvl3pPr>
              <a:defRPr sz="1333"/>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0">
            <a:extLst>
              <a:ext uri="{FF2B5EF4-FFF2-40B4-BE49-F238E27FC236}">
                <a16:creationId xmlns:a16="http://schemas.microsoft.com/office/drawing/2014/main" id="{910B7D74-8890-41AC-8A2A-BAE8F0A7AA85}"/>
              </a:ext>
            </a:extLst>
          </p:cNvPr>
          <p:cNvSpPr txBox="1">
            <a:spLocks/>
          </p:cNvSpPr>
          <p:nvPr userDrawn="1"/>
        </p:nvSpPr>
        <p:spPr>
          <a:xfrm>
            <a:off x="608874" y="816424"/>
            <a:ext cx="4553320" cy="609604"/>
          </a:xfrm>
          <a:prstGeom prst="rect">
            <a:avLst/>
          </a:prstGeom>
        </p:spPr>
        <p:txBody>
          <a:bodyPr vert="horz" lIns="91440" tIns="91440" rIns="91440" bIns="91440" rtlCol="0" anchor="t" anchorCtr="0">
            <a:noAutofit/>
          </a:bodyPr>
          <a:lstStyle>
            <a:lvl1pPr algn="l" rtl="0" eaLnBrk="1" fontAlgn="base" hangingPunct="1">
              <a:spcBef>
                <a:spcPct val="0"/>
              </a:spcBef>
              <a:spcAft>
                <a:spcPct val="0"/>
              </a:spcAft>
              <a:defRPr kumimoji="0" lang="en-US" altLang="en-US" sz="2400" b="1" i="0" u="none" strike="noStrike" kern="1200" cap="none" spc="0" normalizeH="0" baseline="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2009"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2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602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803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a:lstStyle>
          <a:p>
            <a:r>
              <a:rPr lang="en-US" dirty="0"/>
              <a:t>[Click to Add Title]</a:t>
            </a:r>
          </a:p>
        </p:txBody>
      </p:sp>
      <p:sp>
        <p:nvSpPr>
          <p:cNvPr id="10" name="Rectangle 9">
            <a:extLst>
              <a:ext uri="{FF2B5EF4-FFF2-40B4-BE49-F238E27FC236}">
                <a16:creationId xmlns:a16="http://schemas.microsoft.com/office/drawing/2014/main" id="{CE45A40A-572D-4997-B4E4-B45120303484}"/>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325584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ransition">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8322F-4BC4-47B2-BDF7-78E1F4B35D2A}"/>
              </a:ext>
            </a:extLst>
          </p:cNvPr>
          <p:cNvSpPr>
            <a:spLocks noGrp="1"/>
          </p:cNvSpPr>
          <p:nvPr>
            <p:ph type="title" hasCustomPrompt="1"/>
          </p:nvPr>
        </p:nvSpPr>
        <p:spPr>
          <a:xfrm>
            <a:off x="609600" y="2766221"/>
            <a:ext cx="10668000" cy="1325563"/>
          </a:xfrm>
        </p:spPr>
        <p:txBody>
          <a:bodyPr/>
          <a:lstStyle>
            <a:lvl1pPr>
              <a:defRPr>
                <a:solidFill>
                  <a:schemeClr val="bg1"/>
                </a:solidFill>
                <a:latin typeface="Arial Nova Cond" panose="020B0506020202020204" pitchFamily="34" charset="0"/>
              </a:defRPr>
            </a:lvl1pPr>
          </a:lstStyle>
          <a:p>
            <a:r>
              <a:rPr lang="en-US"/>
              <a:t>[Click to Add Title]</a:t>
            </a:r>
          </a:p>
        </p:txBody>
      </p:sp>
    </p:spTree>
    <p:extLst>
      <p:ext uri="{BB962C8B-B14F-4D97-AF65-F5344CB8AC3E}">
        <p14:creationId xmlns:p14="http://schemas.microsoft.com/office/powerpoint/2010/main" val="1874697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38D9C0-8A38-8949-8729-9B504021A15E}"/>
              </a:ext>
            </a:extLst>
          </p:cNvPr>
          <p:cNvSpPr/>
          <p:nvPr userDrawn="1"/>
        </p:nvSpPr>
        <p:spPr bwMode="auto">
          <a:xfrm>
            <a:off x="10358988" y="0"/>
            <a:ext cx="1833033" cy="6858000"/>
          </a:xfrm>
          <a:custGeom>
            <a:avLst/>
            <a:gdLst>
              <a:gd name="connsiteX0" fmla="*/ 0 w 1374242"/>
              <a:gd name="connsiteY0" fmla="*/ 0 h 5143500"/>
              <a:gd name="connsiteX1" fmla="*/ 1374242 w 1374242"/>
              <a:gd name="connsiteY1" fmla="*/ 0 h 5143500"/>
              <a:gd name="connsiteX2" fmla="*/ 1374242 w 1374242"/>
              <a:gd name="connsiteY2" fmla="*/ 5143500 h 5143500"/>
              <a:gd name="connsiteX3" fmla="*/ 0 w 1374242"/>
              <a:gd name="connsiteY3" fmla="*/ 5143500 h 5143500"/>
              <a:gd name="connsiteX4" fmla="*/ 116701 w 1374242"/>
              <a:gd name="connsiteY4" fmla="*/ 4961464 h 5143500"/>
              <a:gd name="connsiteX5" fmla="*/ 783900 w 1374242"/>
              <a:gd name="connsiteY5" fmla="*/ 2571750 h 5143500"/>
              <a:gd name="connsiteX6" fmla="*/ 116701 w 1374242"/>
              <a:gd name="connsiteY6" fmla="*/ 18203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242" h="5143500">
                <a:moveTo>
                  <a:pt x="0" y="0"/>
                </a:moveTo>
                <a:lnTo>
                  <a:pt x="1374242" y="0"/>
                </a:lnTo>
                <a:lnTo>
                  <a:pt x="1374242" y="5143500"/>
                </a:lnTo>
                <a:lnTo>
                  <a:pt x="0" y="5143500"/>
                </a:lnTo>
                <a:lnTo>
                  <a:pt x="116701" y="4961464"/>
                </a:lnTo>
                <a:cubicBezTo>
                  <a:pt x="540089" y="4264662"/>
                  <a:pt x="783900" y="3446678"/>
                  <a:pt x="783900" y="2571750"/>
                </a:cubicBezTo>
                <a:cubicBezTo>
                  <a:pt x="783900" y="1696822"/>
                  <a:pt x="540089" y="878839"/>
                  <a:pt x="116701" y="182036"/>
                </a:cubicBezTo>
                <a:close/>
              </a:path>
            </a:pathLst>
          </a:cu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3" name="Content Placeholder 2"/>
          <p:cNvSpPr>
            <a:spLocks noGrp="1"/>
          </p:cNvSpPr>
          <p:nvPr>
            <p:ph idx="1"/>
          </p:nvPr>
        </p:nvSpPr>
        <p:spPr>
          <a:xfrm>
            <a:off x="618303" y="1904999"/>
            <a:ext cx="9740684" cy="4072812"/>
          </a:xfrm>
        </p:spPr>
        <p:txBody>
          <a:bodyPr/>
          <a:lstStyle>
            <a:lvl1pPr marL="0" indent="0">
              <a:spcBef>
                <a:spcPts val="1800"/>
              </a:spcBef>
              <a:buFontTx/>
              <a:buNone/>
              <a:defRPr sz="1333">
                <a:solidFill>
                  <a:schemeClr val="tx2"/>
                </a:solidFill>
              </a:defRPr>
            </a:lvl1pPr>
            <a:lvl2pPr marL="233570" indent="0">
              <a:spcBef>
                <a:spcPts val="1000"/>
              </a:spcBef>
              <a:buFontTx/>
              <a:buNone/>
              <a:defRPr sz="1200">
                <a:solidFill>
                  <a:schemeClr val="tx2"/>
                </a:solidFill>
              </a:defRPr>
            </a:lvl2pPr>
            <a:lvl3pPr marL="577574" indent="0">
              <a:buFontTx/>
              <a:buNone/>
              <a:defRPr sz="1600">
                <a:solidFill>
                  <a:schemeClr val="tx2"/>
                </a:solidFill>
              </a:defRPr>
            </a:lvl3pPr>
            <a:lvl4pPr marL="799721" indent="0">
              <a:buFontTx/>
              <a:buNone/>
              <a:defRPr sz="1600">
                <a:solidFill>
                  <a:schemeClr val="tx2"/>
                </a:solidFill>
              </a:defRPr>
            </a:lvl4pPr>
            <a:lvl5pPr marL="1021866" indent="0">
              <a:buFontTx/>
              <a:buNone/>
              <a:defRPr sz="1600">
                <a:solidFill>
                  <a:schemeClr val="tx2"/>
                </a:solidFill>
              </a:defRPr>
            </a:lvl5pPr>
          </a:lstStyle>
          <a:p>
            <a:pPr lvl="0"/>
            <a:endParaRPr lang="en-US"/>
          </a:p>
        </p:txBody>
      </p:sp>
      <p:pic>
        <p:nvPicPr>
          <p:cNvPr id="8" name="Picture 7">
            <a:extLst>
              <a:ext uri="{FF2B5EF4-FFF2-40B4-BE49-F238E27FC236}">
                <a16:creationId xmlns:a16="http://schemas.microsoft.com/office/drawing/2014/main" id="{D33F01EB-26B4-41B6-8ABC-540324F8B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11" name="Title 10">
            <a:extLst>
              <a:ext uri="{FF2B5EF4-FFF2-40B4-BE49-F238E27FC236}">
                <a16:creationId xmlns:a16="http://schemas.microsoft.com/office/drawing/2014/main" id="{8A8915C1-ABB3-47DA-8AFB-F7D437B349AF}"/>
              </a:ext>
            </a:extLst>
          </p:cNvPr>
          <p:cNvSpPr>
            <a:spLocks noGrp="1"/>
          </p:cNvSpPr>
          <p:nvPr>
            <p:ph type="title" hasCustomPrompt="1"/>
          </p:nvPr>
        </p:nvSpPr>
        <p:spPr>
          <a:xfrm>
            <a:off x="618303" y="1142999"/>
            <a:ext cx="9731980" cy="609604"/>
          </a:xfrm>
        </p:spPr>
        <p:txBody>
          <a:bodyPr tIns="91440" bIns="91440" anchor="t" anchorCtr="0">
            <a:noAutofit/>
          </a:bodyPr>
          <a:lstStyle>
            <a:lvl1pPr>
              <a:defRPr sz="2400"/>
            </a:lvl1pPr>
          </a:lstStyle>
          <a:p>
            <a:r>
              <a:rPr lang="en-US"/>
              <a:t>[Click to Add Title]</a:t>
            </a:r>
          </a:p>
        </p:txBody>
      </p:sp>
      <p:sp>
        <p:nvSpPr>
          <p:cNvPr id="12" name="Rectangle 11">
            <a:extLst>
              <a:ext uri="{FF2B5EF4-FFF2-40B4-BE49-F238E27FC236}">
                <a16:creationId xmlns:a16="http://schemas.microsoft.com/office/drawing/2014/main" id="{0605AAAA-3101-4D1A-AFDA-72137885BCCE}"/>
              </a:ext>
            </a:extLst>
          </p:cNvPr>
          <p:cNvSpPr/>
          <p:nvPr userDrawn="1"/>
        </p:nvSpPr>
        <p:spPr bwMode="auto">
          <a:xfrm>
            <a:off x="609600"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667685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left)">
                                      <p:cBhvr>
                                        <p:cTn id="8" dur="1000"/>
                                        <p:tgtEl>
                                          <p:spTgt spid="4"/>
                                        </p:tgtEl>
                                      </p:cBhvr>
                                    </p:animEffect>
                                  </p:childTnLst>
                                </p:cTn>
                              </p:par>
                            </p:childTnLst>
                          </p:cTn>
                        </p:par>
                        <p:par>
                          <p:cTn id="9" fill="hold">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3 Column_Bullet List-Pic">
    <p:spTree>
      <p:nvGrpSpPr>
        <p:cNvPr id="1" name=""/>
        <p:cNvGrpSpPr/>
        <p:nvPr/>
      </p:nvGrpSpPr>
      <p:grpSpPr>
        <a:xfrm>
          <a:off x="0" y="0"/>
          <a:ext cx="0" cy="0"/>
          <a:chOff x="0" y="0"/>
          <a:chExt cx="0" cy="0"/>
        </a:xfrm>
      </p:grpSpPr>
      <p:sp>
        <p:nvSpPr>
          <p:cNvPr id="8" name="Picture Placeholder 23">
            <a:extLst>
              <a:ext uri="{FF2B5EF4-FFF2-40B4-BE49-F238E27FC236}">
                <a16:creationId xmlns:a16="http://schemas.microsoft.com/office/drawing/2014/main" id="{2267945A-5947-5744-B306-25E4EC24F486}"/>
              </a:ext>
            </a:extLst>
          </p:cNvPr>
          <p:cNvSpPr>
            <a:spLocks noGrp="1"/>
          </p:cNvSpPr>
          <p:nvPr>
            <p:ph type="pic" sz="quarter" idx="13"/>
          </p:nvPr>
        </p:nvSpPr>
        <p:spPr bwMode="auto">
          <a:xfrm>
            <a:off x="6400801" y="8"/>
            <a:ext cx="5791219" cy="6858009"/>
          </a:xfrm>
          <a:custGeom>
            <a:avLst/>
            <a:gdLst>
              <a:gd name="connsiteX0" fmla="*/ 0 w 2914065"/>
              <a:gd name="connsiteY0" fmla="*/ 0 h 5143507"/>
              <a:gd name="connsiteX1" fmla="*/ 2516429 w 2914065"/>
              <a:gd name="connsiteY1" fmla="*/ 0 h 5143507"/>
              <a:gd name="connsiteX2" fmla="*/ 2516429 w 2914065"/>
              <a:gd name="connsiteY2" fmla="*/ 7 h 5143507"/>
              <a:gd name="connsiteX3" fmla="*/ 2914065 w 2914065"/>
              <a:gd name="connsiteY3" fmla="*/ 7 h 5143507"/>
              <a:gd name="connsiteX4" fmla="*/ 2914065 w 2914065"/>
              <a:gd name="connsiteY4" fmla="*/ 5143507 h 5143507"/>
              <a:gd name="connsiteX5" fmla="*/ 2516429 w 2914065"/>
              <a:gd name="connsiteY5" fmla="*/ 5143507 h 5143507"/>
              <a:gd name="connsiteX6" fmla="*/ 1847265 w 2914065"/>
              <a:gd name="connsiteY6" fmla="*/ 5143507 h 5143507"/>
              <a:gd name="connsiteX7" fmla="*/ 4 w 2914065"/>
              <a:gd name="connsiteY7" fmla="*/ 5143507 h 5143507"/>
              <a:gd name="connsiteX8" fmla="*/ 227840 w 2914065"/>
              <a:gd name="connsiteY8" fmla="*/ 4768478 h 5143507"/>
              <a:gd name="connsiteX9" fmla="*/ 784070 w 2914065"/>
              <a:gd name="connsiteY9" fmla="*/ 2571757 h 5143507"/>
              <a:gd name="connsiteX10" fmla="*/ 227840 w 2914065"/>
              <a:gd name="connsiteY10"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065" h="5143507">
                <a:moveTo>
                  <a:pt x="0" y="0"/>
                </a:moveTo>
                <a:lnTo>
                  <a:pt x="2516429" y="0"/>
                </a:lnTo>
                <a:lnTo>
                  <a:pt x="2516429" y="7"/>
                </a:lnTo>
                <a:lnTo>
                  <a:pt x="2914065" y="7"/>
                </a:lnTo>
                <a:lnTo>
                  <a:pt x="2914065" y="5143507"/>
                </a:lnTo>
                <a:lnTo>
                  <a:pt x="2516429" y="5143507"/>
                </a:lnTo>
                <a:lnTo>
                  <a:pt x="1847265"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333"/>
            </a:lvl1pPr>
          </a:lstStyle>
          <a:p>
            <a:pPr lvl="0"/>
            <a:r>
              <a:rPr lang="en-US" noProof="0" dirty="0">
                <a:sym typeface="Gill Sans" panose="020B0502020104020203" pitchFamily="34" charset="-79"/>
              </a:rPr>
              <a:t>Click icon to add picture</a:t>
            </a:r>
          </a:p>
        </p:txBody>
      </p:sp>
      <p:sp>
        <p:nvSpPr>
          <p:cNvPr id="6" name="Text Placeholder 5">
            <a:extLst>
              <a:ext uri="{FF2B5EF4-FFF2-40B4-BE49-F238E27FC236}">
                <a16:creationId xmlns:a16="http://schemas.microsoft.com/office/drawing/2014/main" id="{507C953D-7064-7442-80DE-AB6D9C2B8F3D}"/>
              </a:ext>
            </a:extLst>
          </p:cNvPr>
          <p:cNvSpPr>
            <a:spLocks noGrp="1"/>
          </p:cNvSpPr>
          <p:nvPr>
            <p:ph type="body" sz="quarter" idx="10"/>
          </p:nvPr>
        </p:nvSpPr>
        <p:spPr>
          <a:xfrm>
            <a:off x="609602" y="1905000"/>
            <a:ext cx="5486399" cy="431800"/>
          </a:xfrm>
        </p:spPr>
        <p:txBody>
          <a:bodyPr/>
          <a:lstStyle>
            <a:lvl1pPr marL="0" indent="0">
              <a:spcBef>
                <a:spcPts val="1000"/>
              </a:spcBef>
              <a:buFontTx/>
              <a:buNone/>
              <a:defRPr sz="1600">
                <a:solidFill>
                  <a:schemeClr val="tx1">
                    <a:lumMod val="90000"/>
                    <a:lumOff val="10000"/>
                  </a:schemeClr>
                </a:solidFill>
              </a:defRPr>
            </a:lvl1pPr>
            <a:lvl2pPr marL="355431" indent="0">
              <a:buFontTx/>
              <a:buNone/>
              <a:defRPr sz="1867"/>
            </a:lvl2pPr>
            <a:lvl3pPr marL="577574" indent="0">
              <a:buFontTx/>
              <a:buNone/>
              <a:defRPr sz="1867"/>
            </a:lvl3pPr>
            <a:lvl4pPr marL="799721" indent="0">
              <a:buFontTx/>
              <a:buNone/>
              <a:defRPr sz="1867"/>
            </a:lvl4pPr>
            <a:lvl5pPr marL="1021866" indent="0">
              <a:buFontTx/>
              <a:buNone/>
              <a:defRPr sz="1867"/>
            </a:lvl5pPr>
          </a:lstStyle>
          <a:p>
            <a:pPr lvl="0"/>
            <a:r>
              <a:rPr lang="en-US"/>
              <a:t>Edit Master text styles</a:t>
            </a:r>
          </a:p>
        </p:txBody>
      </p:sp>
      <p:sp>
        <p:nvSpPr>
          <p:cNvPr id="11" name="Rectangle 10">
            <a:extLst>
              <a:ext uri="{FF2B5EF4-FFF2-40B4-BE49-F238E27FC236}">
                <a16:creationId xmlns:a16="http://schemas.microsoft.com/office/drawing/2014/main" id="{2A28DF8F-2642-4292-B0DC-9D2313B7AE6F}"/>
              </a:ext>
            </a:extLst>
          </p:cNvPr>
          <p:cNvSpPr/>
          <p:nvPr userDrawn="1"/>
        </p:nvSpPr>
        <p:spPr bwMode="auto">
          <a:xfrm>
            <a:off x="609600" y="99060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pic>
        <p:nvPicPr>
          <p:cNvPr id="12" name="Picture 11">
            <a:extLst>
              <a:ext uri="{FF2B5EF4-FFF2-40B4-BE49-F238E27FC236}">
                <a16:creationId xmlns:a16="http://schemas.microsoft.com/office/drawing/2014/main" id="{C55C74A7-3028-483A-A714-A23CD1E51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13" name="Title 10">
            <a:extLst>
              <a:ext uri="{FF2B5EF4-FFF2-40B4-BE49-F238E27FC236}">
                <a16:creationId xmlns:a16="http://schemas.microsoft.com/office/drawing/2014/main" id="{0586CD39-EE57-4AAD-8DB3-E94A7B56F0BD}"/>
              </a:ext>
            </a:extLst>
          </p:cNvPr>
          <p:cNvSpPr>
            <a:spLocks noGrp="1"/>
          </p:cNvSpPr>
          <p:nvPr>
            <p:ph type="title" hasCustomPrompt="1"/>
          </p:nvPr>
        </p:nvSpPr>
        <p:spPr>
          <a:xfrm>
            <a:off x="609601" y="1142999"/>
            <a:ext cx="5486400" cy="609604"/>
          </a:xfrm>
        </p:spPr>
        <p:txBody>
          <a:bodyPr tIns="91440" bIns="91440" anchor="t" anchorCtr="0">
            <a:noAutofit/>
          </a:bodyPr>
          <a:lstStyle>
            <a:lvl1pPr>
              <a:defRPr sz="2400"/>
            </a:lvl1pPr>
          </a:lstStyle>
          <a:p>
            <a:r>
              <a:rPr lang="en-US"/>
              <a:t>[Click to Add Title]</a:t>
            </a:r>
          </a:p>
        </p:txBody>
      </p:sp>
      <p:sp>
        <p:nvSpPr>
          <p:cNvPr id="14" name="Text Placeholder 4">
            <a:extLst>
              <a:ext uri="{FF2B5EF4-FFF2-40B4-BE49-F238E27FC236}">
                <a16:creationId xmlns:a16="http://schemas.microsoft.com/office/drawing/2014/main" id="{FC51FC15-69D3-49CF-8A39-E1C64B34F3D3}"/>
              </a:ext>
            </a:extLst>
          </p:cNvPr>
          <p:cNvSpPr>
            <a:spLocks noGrp="1"/>
          </p:cNvSpPr>
          <p:nvPr>
            <p:ph type="body" sz="quarter" idx="14"/>
          </p:nvPr>
        </p:nvSpPr>
        <p:spPr>
          <a:xfrm>
            <a:off x="609600" y="2489198"/>
            <a:ext cx="5486400" cy="3797303"/>
          </a:xfrm>
        </p:spPr>
        <p:txBody>
          <a:bodyPr>
            <a:normAutofit/>
          </a:bodyPr>
          <a:lstStyle>
            <a:lvl1pPr>
              <a:defRPr sz="1467"/>
            </a:lvl1pPr>
            <a:lvl2pPr>
              <a:defRPr sz="1400"/>
            </a:lvl2pPr>
            <a:lvl3pPr>
              <a:defRPr sz="1333"/>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860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hoWeA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9BD144-CD83-F84F-A680-AFC0F92AE288}"/>
              </a:ext>
            </a:extLst>
          </p:cNvPr>
          <p:cNvSpPr>
            <a:spLocks noGrp="1"/>
          </p:cNvSpPr>
          <p:nvPr>
            <p:ph type="pic" sz="quarter" idx="10"/>
          </p:nvPr>
        </p:nvSpPr>
        <p:spPr bwMode="auto">
          <a:xfrm>
            <a:off x="5080000" y="-9"/>
            <a:ext cx="7112000" cy="6858009"/>
          </a:xfrm>
          <a:custGeom>
            <a:avLst/>
            <a:gdLst>
              <a:gd name="connsiteX0" fmla="*/ 0 w 5334000"/>
              <a:gd name="connsiteY0" fmla="*/ 0 h 5143507"/>
              <a:gd name="connsiteX1" fmla="*/ 5334000 w 5334000"/>
              <a:gd name="connsiteY1" fmla="*/ 0 h 5143507"/>
              <a:gd name="connsiteX2" fmla="*/ 5334000 w 5334000"/>
              <a:gd name="connsiteY2" fmla="*/ 5143507 h 5143507"/>
              <a:gd name="connsiteX3" fmla="*/ 4 w 5334000"/>
              <a:gd name="connsiteY3" fmla="*/ 5143507 h 5143507"/>
              <a:gd name="connsiteX4" fmla="*/ 227840 w 5334000"/>
              <a:gd name="connsiteY4" fmla="*/ 4768478 h 5143507"/>
              <a:gd name="connsiteX5" fmla="*/ 784070 w 5334000"/>
              <a:gd name="connsiteY5" fmla="*/ 2571757 h 5143507"/>
              <a:gd name="connsiteX6" fmla="*/ 227840 w 5334000"/>
              <a:gd name="connsiteY6"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5143507">
                <a:moveTo>
                  <a:pt x="0" y="0"/>
                </a:moveTo>
                <a:lnTo>
                  <a:pt x="5334000" y="0"/>
                </a:lnTo>
                <a:lnTo>
                  <a:pt x="5334000"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333"/>
            </a:lvl1pPr>
          </a:lstStyle>
          <a:p>
            <a:pPr lvl="0"/>
            <a:r>
              <a:rPr lang="en-US" noProof="0" dirty="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582E8D2E-457E-4B73-855C-FA283B12F2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8" name="Rectangle 7">
            <a:extLst>
              <a:ext uri="{FF2B5EF4-FFF2-40B4-BE49-F238E27FC236}">
                <a16:creationId xmlns:a16="http://schemas.microsoft.com/office/drawing/2014/main" id="{9F2994AE-E3CE-44C9-8EF8-7E715B6EFFF9}"/>
              </a:ext>
            </a:extLst>
          </p:cNvPr>
          <p:cNvSpPr/>
          <p:nvPr userDrawn="1"/>
        </p:nvSpPr>
        <p:spPr bwMode="auto">
          <a:xfrm>
            <a:off x="609600" y="99060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12" name="Title 10">
            <a:extLst>
              <a:ext uri="{FF2B5EF4-FFF2-40B4-BE49-F238E27FC236}">
                <a16:creationId xmlns:a16="http://schemas.microsoft.com/office/drawing/2014/main" id="{F4B26702-F024-4104-9AF3-64AECFB412E8}"/>
              </a:ext>
            </a:extLst>
          </p:cNvPr>
          <p:cNvSpPr>
            <a:spLocks noGrp="1"/>
          </p:cNvSpPr>
          <p:nvPr>
            <p:ph type="title" hasCustomPrompt="1"/>
          </p:nvPr>
        </p:nvSpPr>
        <p:spPr>
          <a:xfrm>
            <a:off x="609600" y="1142999"/>
            <a:ext cx="4470400" cy="609604"/>
          </a:xfrm>
        </p:spPr>
        <p:txBody>
          <a:bodyPr tIns="91440" bIns="91440" anchor="t" anchorCtr="0">
            <a:noAutofit/>
          </a:bodyPr>
          <a:lstStyle>
            <a:lvl1pPr>
              <a:defRPr sz="2400"/>
            </a:lvl1pPr>
          </a:lstStyle>
          <a:p>
            <a:r>
              <a:rPr lang="en-US"/>
              <a:t>[Click to add Title]</a:t>
            </a:r>
          </a:p>
        </p:txBody>
      </p:sp>
      <p:sp>
        <p:nvSpPr>
          <p:cNvPr id="13" name="Text Placeholder 4">
            <a:extLst>
              <a:ext uri="{FF2B5EF4-FFF2-40B4-BE49-F238E27FC236}">
                <a16:creationId xmlns:a16="http://schemas.microsoft.com/office/drawing/2014/main" id="{D03A2F58-3B89-4387-94FC-841021867B3C}"/>
              </a:ext>
            </a:extLst>
          </p:cNvPr>
          <p:cNvSpPr>
            <a:spLocks noGrp="1"/>
          </p:cNvSpPr>
          <p:nvPr>
            <p:ph type="body" sz="quarter" idx="14"/>
          </p:nvPr>
        </p:nvSpPr>
        <p:spPr>
          <a:xfrm>
            <a:off x="609600" y="1905001"/>
            <a:ext cx="4470400" cy="3797303"/>
          </a:xfrm>
        </p:spPr>
        <p:txBody>
          <a:bodyPr>
            <a:normAutofit/>
          </a:bodyPr>
          <a:lstStyle>
            <a:lvl1pPr>
              <a:defRPr sz="1467"/>
            </a:lvl1pPr>
            <a:lvl2pPr>
              <a:defRPr sz="1400"/>
            </a:lvl2pPr>
            <a:lvl3pPr>
              <a:defRPr sz="1333"/>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62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TextBox 5"/>
          <p:cNvSpPr txBox="1"/>
          <p:nvPr userDrawn="1"/>
        </p:nvSpPr>
        <p:spPr>
          <a:xfrm>
            <a:off x="7924800" y="6443247"/>
            <a:ext cx="4155440" cy="338554"/>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600" b="1" dirty="0">
                <a:solidFill>
                  <a:srgbClr val="8BB836"/>
                </a:solidFill>
              </a:rPr>
              <a:t>www.ghhi.org</a:t>
            </a:r>
            <a:r>
              <a:rPr lang="en-US" sz="1600" b="1" baseline="0" dirty="0">
                <a:solidFill>
                  <a:srgbClr val="8BB836"/>
                </a:solidFill>
              </a:rPr>
              <a:t>    </a:t>
            </a:r>
            <a:r>
              <a:rPr lang="en-US" sz="1600" b="1" dirty="0">
                <a:solidFill>
                  <a:srgbClr val="8BB836"/>
                </a:solidFill>
              </a:rPr>
              <a:t>[</a:t>
            </a:r>
            <a:r>
              <a:rPr lang="en-US" sz="1600" b="1" dirty="0"/>
              <a:t> </a:t>
            </a:r>
            <a:fld id="{310BB894-EC38-4E36-8F99-F443E3C2580E}" type="slidenum">
              <a:rPr lang="en-US" sz="1600" b="1" smtClean="0">
                <a:solidFill>
                  <a:srgbClr val="6D6E73"/>
                </a:solidFill>
              </a:rPr>
              <a:pPr marL="0" marR="0" indent="0" algn="r" defTabSz="914377" rtl="0" eaLnBrk="1" fontAlgn="auto" latinLnBrk="0" hangingPunct="1">
                <a:lnSpc>
                  <a:spcPct val="100000"/>
                </a:lnSpc>
                <a:spcBef>
                  <a:spcPts val="0"/>
                </a:spcBef>
                <a:spcAft>
                  <a:spcPts val="0"/>
                </a:spcAft>
                <a:buClrTx/>
                <a:buSzTx/>
                <a:buFontTx/>
                <a:buNone/>
                <a:tabLst/>
                <a:defRPr/>
              </a:pPr>
              <a:t>‹#›</a:t>
            </a:fld>
            <a:r>
              <a:rPr lang="en-US" sz="1600" b="1" dirty="0"/>
              <a:t> </a:t>
            </a:r>
            <a:r>
              <a:rPr lang="en-US" sz="1600" b="1" dirty="0">
                <a:solidFill>
                  <a:srgbClr val="8BB836"/>
                </a:solidFill>
              </a:rPr>
              <a:t>]</a:t>
            </a: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865632" cy="6858000"/>
          </a:xfrm>
          <a:prstGeom prst="rect">
            <a:avLst/>
          </a:prstGeom>
        </p:spPr>
      </p:pic>
      <p:sp>
        <p:nvSpPr>
          <p:cNvPr id="16" name="Title 1"/>
          <p:cNvSpPr>
            <a:spLocks noGrp="1"/>
          </p:cNvSpPr>
          <p:nvPr>
            <p:ph type="ctrTitle" hasCustomPrompt="1"/>
          </p:nvPr>
        </p:nvSpPr>
        <p:spPr>
          <a:xfrm>
            <a:off x="1016000" y="685800"/>
            <a:ext cx="10363200" cy="533400"/>
          </a:xfrm>
        </p:spPr>
        <p:txBody>
          <a:bodyPr>
            <a:noAutofit/>
          </a:bodyPr>
          <a:lstStyle>
            <a:lvl1pPr algn="l">
              <a:defRPr sz="4400" b="1" baseline="0">
                <a:solidFill>
                  <a:schemeClr val="tx1"/>
                </a:solidFill>
                <a:latin typeface="+mj-lt"/>
              </a:defRPr>
            </a:lvl1pPr>
          </a:lstStyle>
          <a:p>
            <a:r>
              <a:rPr lang="en-US"/>
              <a:t>Title of Slide</a:t>
            </a:r>
          </a:p>
        </p:txBody>
      </p:sp>
      <p:sp>
        <p:nvSpPr>
          <p:cNvPr id="17" name="Subtitle 2"/>
          <p:cNvSpPr>
            <a:spLocks noGrp="1"/>
          </p:cNvSpPr>
          <p:nvPr>
            <p:ph type="subTitle" idx="1" hasCustomPrompt="1"/>
          </p:nvPr>
        </p:nvSpPr>
        <p:spPr>
          <a:xfrm>
            <a:off x="1016000" y="1638300"/>
            <a:ext cx="10363200" cy="3581400"/>
          </a:xfrm>
        </p:spPr>
        <p:txBody>
          <a:bodyPr>
            <a:noAutofit/>
          </a:bodyPr>
          <a:lstStyle>
            <a:lvl1pPr marL="457189" indent="-457189" algn="l">
              <a:buFont typeface="Arial" panose="020B0604020202020204" pitchFamily="34" charset="0"/>
              <a:buChar char="•"/>
              <a:defRPr sz="3000" baseline="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Some facts here, keep it brief, illustrate when you can. Or, just put one powerful word. </a:t>
            </a:r>
            <a:br>
              <a:rPr lang="en-US"/>
            </a:br>
            <a:endParaRPr lang="en-US"/>
          </a:p>
          <a:p>
            <a:r>
              <a:rPr lang="en-US"/>
              <a:t>No more than three bullet points per page.</a:t>
            </a:r>
            <a:br>
              <a:rPr lang="en-US"/>
            </a:br>
            <a:endParaRPr lang="en-US"/>
          </a:p>
          <a:p>
            <a:r>
              <a:rPr lang="en-US"/>
              <a:t>Do you want people to listen to you or read your slide?</a:t>
            </a:r>
          </a:p>
        </p:txBody>
      </p:sp>
      <p:sp>
        <p:nvSpPr>
          <p:cNvPr id="9" name="TextBox 8"/>
          <p:cNvSpPr txBox="1"/>
          <p:nvPr userDrawn="1"/>
        </p:nvSpPr>
        <p:spPr>
          <a:xfrm>
            <a:off x="304800" y="6535657"/>
            <a:ext cx="4673600" cy="246221"/>
          </a:xfrm>
          <a:prstGeom prst="rect">
            <a:avLst/>
          </a:prstGeom>
          <a:noFill/>
        </p:spPr>
        <p:txBody>
          <a:bodyPr wrap="square" rtlCol="0">
            <a:spAutoFit/>
          </a:bodyPr>
          <a:lstStyle/>
          <a:p>
            <a:pPr algn="l"/>
            <a:r>
              <a:rPr lang="en-US" sz="1000" dirty="0">
                <a:solidFill>
                  <a:srgbClr val="6D6E73"/>
                </a:solidFill>
              </a:rPr>
              <a:t>©2021 Green &amp; Healthy Homes Initiative. All rights reserved.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2" y="152401"/>
            <a:ext cx="2958753" cy="321945"/>
          </a:xfrm>
          <a:prstGeom prst="rect">
            <a:avLst/>
          </a:prstGeom>
        </p:spPr>
      </p:pic>
    </p:spTree>
    <p:extLst>
      <p:ext uri="{BB962C8B-B14F-4D97-AF65-F5344CB8AC3E}">
        <p14:creationId xmlns:p14="http://schemas.microsoft.com/office/powerpoint/2010/main" val="2377430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6192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6EEA-79D5-423F-AD29-22B4A454E4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F627A0-172A-42A1-963C-09C2470A5F53}"/>
              </a:ext>
            </a:extLst>
          </p:cNvPr>
          <p:cNvSpPr>
            <a:spLocks noGrp="1"/>
          </p:cNvSpPr>
          <p:nvPr>
            <p:ph type="dt" sz="half" idx="10"/>
          </p:nvPr>
        </p:nvSpPr>
        <p:spPr/>
        <p:txBody>
          <a:bodyPr/>
          <a:lstStyle/>
          <a:p>
            <a:fld id="{B1C9BA1D-5454-49F1-A634-B4B3711EE739}" type="datetimeFigureOut">
              <a:rPr lang="en-US" smtClean="0"/>
              <a:t>11/18/2025</a:t>
            </a:fld>
            <a:endParaRPr lang="en-US" dirty="0"/>
          </a:p>
        </p:txBody>
      </p:sp>
      <p:sp>
        <p:nvSpPr>
          <p:cNvPr id="4" name="Footer Placeholder 3">
            <a:extLst>
              <a:ext uri="{FF2B5EF4-FFF2-40B4-BE49-F238E27FC236}">
                <a16:creationId xmlns:a16="http://schemas.microsoft.com/office/drawing/2014/main" id="{A4B64254-F3DD-473A-B4F6-E3AAA3122BB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00EC17-7E34-4F15-ADAE-6884FF71E269}"/>
              </a:ext>
            </a:extLst>
          </p:cNvPr>
          <p:cNvSpPr>
            <a:spLocks noGrp="1"/>
          </p:cNvSpPr>
          <p:nvPr>
            <p:ph type="sldNum" sz="quarter" idx="12"/>
          </p:nvPr>
        </p:nvSpPr>
        <p:spPr/>
        <p:txBody>
          <a:bodyPr/>
          <a:lstStyle/>
          <a:p>
            <a:fld id="{6DEEB367-AAED-47FE-A792-7922799B9F5C}" type="slidenum">
              <a:rPr lang="en-US" smtClean="0"/>
              <a:t>‹#›</a:t>
            </a:fld>
            <a:endParaRPr lang="en-US" dirty="0"/>
          </a:p>
        </p:txBody>
      </p:sp>
    </p:spTree>
    <p:extLst>
      <p:ext uri="{BB962C8B-B14F-4D97-AF65-F5344CB8AC3E}">
        <p14:creationId xmlns:p14="http://schemas.microsoft.com/office/powerpoint/2010/main" val="31899170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012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9E9856EB-BA7E-BF19-D53A-EDE26C35CC6E}"/>
              </a:ext>
            </a:extLst>
          </p:cNvPr>
          <p:cNvSpPr/>
          <p:nvPr userDrawn="1"/>
        </p:nvSpPr>
        <p:spPr>
          <a:xfrm>
            <a:off x="0" y="0"/>
            <a:ext cx="12192000" cy="79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BA5A0B0-1D4B-9681-C226-7BEB0E4EF2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78" r="10216" b="49145"/>
          <a:stretch/>
        </p:blipFill>
        <p:spPr>
          <a:xfrm>
            <a:off x="10938933" y="113146"/>
            <a:ext cx="1024467" cy="441559"/>
          </a:xfrm>
          <a:prstGeom prst="rect">
            <a:avLst/>
          </a:prstGeom>
        </p:spPr>
      </p:pic>
      <p:sp>
        <p:nvSpPr>
          <p:cNvPr id="2" name="Title 1"/>
          <p:cNvSpPr>
            <a:spLocks noGrp="1"/>
          </p:cNvSpPr>
          <p:nvPr>
            <p:ph type="title"/>
          </p:nvPr>
        </p:nvSpPr>
        <p:spPr>
          <a:xfrm>
            <a:off x="207511" y="113148"/>
            <a:ext cx="10515600" cy="858953"/>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946860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0E865BE-8575-1FF7-DCD8-6E276FA41D0F}"/>
              </a:ext>
            </a:extLst>
          </p:cNvPr>
          <p:cNvSpPr>
            <a:spLocks noGrp="1"/>
          </p:cNvSpPr>
          <p:nvPr>
            <p:ph type="pic" sz="quarter" idx="10"/>
          </p:nvPr>
        </p:nvSpPr>
        <p:spPr>
          <a:xfrm>
            <a:off x="6096002" y="1419865"/>
            <a:ext cx="5679095" cy="4713416"/>
          </a:xfrm>
          <a:custGeom>
            <a:avLst/>
            <a:gdLst>
              <a:gd name="connsiteX0" fmla="*/ 127969 w 6307745"/>
              <a:gd name="connsiteY0" fmla="*/ 0 h 4713416"/>
              <a:gd name="connsiteX1" fmla="*/ 6179776 w 6307745"/>
              <a:gd name="connsiteY1" fmla="*/ 0 h 4713416"/>
              <a:gd name="connsiteX2" fmla="*/ 6307745 w 6307745"/>
              <a:gd name="connsiteY2" fmla="*/ 127969 h 4713416"/>
              <a:gd name="connsiteX3" fmla="*/ 6307745 w 6307745"/>
              <a:gd name="connsiteY3" fmla="*/ 4585447 h 4713416"/>
              <a:gd name="connsiteX4" fmla="*/ 6179776 w 6307745"/>
              <a:gd name="connsiteY4" fmla="*/ 4713416 h 4713416"/>
              <a:gd name="connsiteX5" fmla="*/ 127969 w 6307745"/>
              <a:gd name="connsiteY5" fmla="*/ 4713416 h 4713416"/>
              <a:gd name="connsiteX6" fmla="*/ 0 w 6307745"/>
              <a:gd name="connsiteY6" fmla="*/ 4585447 h 4713416"/>
              <a:gd name="connsiteX7" fmla="*/ 0 w 6307745"/>
              <a:gd name="connsiteY7" fmla="*/ 127969 h 4713416"/>
              <a:gd name="connsiteX8" fmla="*/ 127969 w 6307745"/>
              <a:gd name="connsiteY8" fmla="*/ 0 h 471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745" h="4713416">
                <a:moveTo>
                  <a:pt x="127969" y="0"/>
                </a:moveTo>
                <a:lnTo>
                  <a:pt x="6179776" y="0"/>
                </a:lnTo>
                <a:cubicBezTo>
                  <a:pt x="6250451" y="0"/>
                  <a:pt x="6307745" y="57294"/>
                  <a:pt x="6307745" y="127969"/>
                </a:cubicBezTo>
                <a:lnTo>
                  <a:pt x="6307745" y="4585447"/>
                </a:lnTo>
                <a:cubicBezTo>
                  <a:pt x="6307745" y="4656122"/>
                  <a:pt x="6250451" y="4713416"/>
                  <a:pt x="6179776" y="4713416"/>
                </a:cubicBezTo>
                <a:lnTo>
                  <a:pt x="127969" y="4713416"/>
                </a:lnTo>
                <a:cubicBezTo>
                  <a:pt x="57294" y="4713416"/>
                  <a:pt x="0" y="4656122"/>
                  <a:pt x="0" y="4585447"/>
                </a:cubicBezTo>
                <a:lnTo>
                  <a:pt x="0" y="127969"/>
                </a:lnTo>
                <a:cubicBezTo>
                  <a:pt x="0" y="57294"/>
                  <a:pt x="57294" y="0"/>
                  <a:pt x="127969"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34196635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py and Horizontal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B7541B-125A-E743-9274-44D50C0AF630}"/>
              </a:ext>
            </a:extLst>
          </p:cNvPr>
          <p:cNvSpPr/>
          <p:nvPr userDrawn="1"/>
        </p:nvSpPr>
        <p:spPr>
          <a:xfrm>
            <a:off x="0" y="135437"/>
            <a:ext cx="12192000" cy="765155"/>
          </a:xfrm>
          <a:prstGeom prst="rect">
            <a:avLst/>
          </a:prstGeom>
          <a:solidFill>
            <a:srgbClr val="1EA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1016D165-9FE4-4F40-9D98-236E309CB67D}"/>
              </a:ext>
            </a:extLst>
          </p:cNvPr>
          <p:cNvSpPr/>
          <p:nvPr userDrawn="1"/>
        </p:nvSpPr>
        <p:spPr>
          <a:xfrm>
            <a:off x="0" y="-29817"/>
            <a:ext cx="12192000" cy="765155"/>
          </a:xfrm>
          <a:prstGeom prst="rect">
            <a:avLst/>
          </a:prstGeom>
          <a:solidFill>
            <a:srgbClr val="1D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a:extLst>
              <a:ext uri="{FF2B5EF4-FFF2-40B4-BE49-F238E27FC236}">
                <a16:creationId xmlns:a16="http://schemas.microsoft.com/office/drawing/2014/main" id="{536264C8-D122-44DF-8C15-A119CD741975}"/>
              </a:ext>
            </a:extLst>
          </p:cNvPr>
          <p:cNvSpPr>
            <a:spLocks noGrp="1"/>
          </p:cNvSpPr>
          <p:nvPr>
            <p:ph type="title"/>
          </p:nvPr>
        </p:nvSpPr>
        <p:spPr>
          <a:xfrm>
            <a:off x="510836" y="186036"/>
            <a:ext cx="10515600" cy="535465"/>
          </a:xfrm>
        </p:spPr>
        <p:txBody>
          <a:bodyPr>
            <a:noAutofit/>
          </a:bodyPr>
          <a:lstStyle>
            <a:lvl1pPr>
              <a:defRPr lang="en-US" sz="2400" b="1">
                <a:solidFill>
                  <a:schemeClr val="bg1"/>
                </a:solidFill>
                <a:latin typeface="Calibri" panose="020F0502020204030204" pitchFamily="34" charset="0"/>
                <a:cs typeface="Calibri" panose="020F0502020204030204" pitchFamily="34" charset="0"/>
              </a:defRPr>
            </a:lvl1pPr>
          </a:lstStyle>
          <a:p>
            <a:pPr marL="0" lvl="0" indent="0">
              <a:spcBef>
                <a:spcPts val="750"/>
              </a:spcBef>
              <a:buClr>
                <a:srgbClr val="19A187"/>
              </a:buClr>
              <a:buFont typeface="Arial"/>
            </a:pPr>
            <a:r>
              <a:rPr lang="en-US"/>
              <a:t>Click to edit Master title style</a:t>
            </a:r>
          </a:p>
        </p:txBody>
      </p:sp>
      <p:sp>
        <p:nvSpPr>
          <p:cNvPr id="7" name="Content Placeholder 6">
            <a:extLst>
              <a:ext uri="{FF2B5EF4-FFF2-40B4-BE49-F238E27FC236}">
                <a16:creationId xmlns:a16="http://schemas.microsoft.com/office/drawing/2014/main" id="{0D1EB899-AF55-4D76-99C5-83074BD3C488}"/>
              </a:ext>
            </a:extLst>
          </p:cNvPr>
          <p:cNvSpPr>
            <a:spLocks noGrp="1"/>
          </p:cNvSpPr>
          <p:nvPr>
            <p:ph sz="quarter" idx="10"/>
          </p:nvPr>
        </p:nvSpPr>
        <p:spPr>
          <a:xfrm>
            <a:off x="510836" y="969935"/>
            <a:ext cx="10251016" cy="487363"/>
          </a:xfrm>
        </p:spPr>
        <p:txBody>
          <a:bodyPr vert="horz" lIns="91440" tIns="45720" rIns="91440" bIns="45720" rtlCol="0">
            <a:noAutofit/>
          </a:bodyPr>
          <a:lstStyle>
            <a:lvl1pPr>
              <a:defRPr lang="en-US" sz="2200" smtClean="0">
                <a:solidFill>
                  <a:srgbClr val="238385"/>
                </a:solidFill>
                <a:latin typeface="Calibri" panose="020F0502020204030204" pitchFamily="34" charset="0"/>
                <a:cs typeface="Calibri" panose="020F0502020204030204" pitchFamily="34" charset="0"/>
              </a:defRPr>
            </a:lvl1pPr>
            <a:lvl2pPr>
              <a:defRPr lang="en-US" smtClean="0"/>
            </a:lvl2pPr>
            <a:lvl3pPr>
              <a:defRPr lang="en-US" smtClean="0"/>
            </a:lvl3pPr>
            <a:lvl4pPr>
              <a:defRPr lang="en-US" smtClean="0"/>
            </a:lvl4pPr>
            <a:lvl5pPr>
              <a:defRPr lang="en-US"/>
            </a:lvl5pPr>
          </a:lstStyle>
          <a:p>
            <a:pPr marL="0" lvl="0" indent="0" fontAlgn="base">
              <a:lnSpc>
                <a:spcPct val="200000"/>
              </a:lnSpc>
              <a:spcBef>
                <a:spcPts val="0"/>
              </a:spcBef>
              <a:buNone/>
            </a:pPr>
            <a:r>
              <a:rPr lang="en-US"/>
              <a:t>Click to edit Master text styles</a:t>
            </a:r>
          </a:p>
        </p:txBody>
      </p:sp>
      <p:sp>
        <p:nvSpPr>
          <p:cNvPr id="10" name="Content Placeholder 9">
            <a:extLst>
              <a:ext uri="{FF2B5EF4-FFF2-40B4-BE49-F238E27FC236}">
                <a16:creationId xmlns:a16="http://schemas.microsoft.com/office/drawing/2014/main" id="{67A13E3B-1B26-42C3-93B6-2E7899E4CF32}"/>
              </a:ext>
            </a:extLst>
          </p:cNvPr>
          <p:cNvSpPr>
            <a:spLocks noGrp="1"/>
          </p:cNvSpPr>
          <p:nvPr>
            <p:ph sz="quarter" idx="11"/>
          </p:nvPr>
        </p:nvSpPr>
        <p:spPr>
          <a:xfrm>
            <a:off x="510117" y="1865314"/>
            <a:ext cx="11159067" cy="177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213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1B9B84-F581-E73D-381F-60A872779F27}"/>
              </a:ext>
            </a:extLst>
          </p:cNvPr>
          <p:cNvSpPr>
            <a:spLocks noGrp="1"/>
          </p:cNvSpPr>
          <p:nvPr>
            <p:ph type="pic" sz="quarter" idx="10"/>
          </p:nvPr>
        </p:nvSpPr>
        <p:spPr>
          <a:xfrm>
            <a:off x="7074202" y="1076271"/>
            <a:ext cx="4275671" cy="4705460"/>
          </a:xfrm>
          <a:custGeom>
            <a:avLst/>
            <a:gdLst>
              <a:gd name="connsiteX0" fmla="*/ 274261 w 5216074"/>
              <a:gd name="connsiteY0" fmla="*/ 0 h 5740394"/>
              <a:gd name="connsiteX1" fmla="*/ 4941813 w 5216074"/>
              <a:gd name="connsiteY1" fmla="*/ 0 h 5740394"/>
              <a:gd name="connsiteX2" fmla="*/ 5216074 w 5216074"/>
              <a:gd name="connsiteY2" fmla="*/ 274261 h 5740394"/>
              <a:gd name="connsiteX3" fmla="*/ 5216074 w 5216074"/>
              <a:gd name="connsiteY3" fmla="*/ 5466133 h 5740394"/>
              <a:gd name="connsiteX4" fmla="*/ 4941813 w 5216074"/>
              <a:gd name="connsiteY4" fmla="*/ 5740394 h 5740394"/>
              <a:gd name="connsiteX5" fmla="*/ 274261 w 5216074"/>
              <a:gd name="connsiteY5" fmla="*/ 5740394 h 5740394"/>
              <a:gd name="connsiteX6" fmla="*/ 0 w 5216074"/>
              <a:gd name="connsiteY6" fmla="*/ 5466133 h 5740394"/>
              <a:gd name="connsiteX7" fmla="*/ 0 w 5216074"/>
              <a:gd name="connsiteY7" fmla="*/ 274261 h 5740394"/>
              <a:gd name="connsiteX8" fmla="*/ 274261 w 5216074"/>
              <a:gd name="connsiteY8" fmla="*/ 0 h 574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6074" h="5740394">
                <a:moveTo>
                  <a:pt x="274261" y="0"/>
                </a:moveTo>
                <a:lnTo>
                  <a:pt x="4941813" y="0"/>
                </a:lnTo>
                <a:cubicBezTo>
                  <a:pt x="5093283" y="0"/>
                  <a:pt x="5216074" y="122791"/>
                  <a:pt x="5216074" y="274261"/>
                </a:cubicBezTo>
                <a:lnTo>
                  <a:pt x="5216074" y="5466133"/>
                </a:lnTo>
                <a:cubicBezTo>
                  <a:pt x="5216074" y="5617603"/>
                  <a:pt x="5093283" y="5740394"/>
                  <a:pt x="4941813" y="5740394"/>
                </a:cubicBezTo>
                <a:lnTo>
                  <a:pt x="274261" y="5740394"/>
                </a:lnTo>
                <a:cubicBezTo>
                  <a:pt x="122791" y="5740394"/>
                  <a:pt x="0" y="5617603"/>
                  <a:pt x="0" y="5466133"/>
                </a:cubicBezTo>
                <a:lnTo>
                  <a:pt x="0" y="274261"/>
                </a:lnTo>
                <a:cubicBezTo>
                  <a:pt x="0" y="122791"/>
                  <a:pt x="122791" y="0"/>
                  <a:pt x="274261"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4172964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B0267A-4B35-4CE8-ACA7-18EA848F1C3E}" type="datetimeFigureOut">
              <a:rPr lang="en-US" smtClean="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AC084E-C245-4EB7-84C5-6225AF5C5054}" type="slidenum">
              <a:rPr lang="en-US" smtClean="0"/>
              <a:t>‹#›</a:t>
            </a:fld>
            <a:endParaRPr lang="en-US" dirty="0"/>
          </a:p>
        </p:txBody>
      </p:sp>
    </p:spTree>
    <p:extLst>
      <p:ext uri="{BB962C8B-B14F-4D97-AF65-F5344CB8AC3E}">
        <p14:creationId xmlns:p14="http://schemas.microsoft.com/office/powerpoint/2010/main" val="259046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0E865BE-8575-1FF7-DCD8-6E276FA41D0F}"/>
              </a:ext>
            </a:extLst>
          </p:cNvPr>
          <p:cNvSpPr>
            <a:spLocks noGrp="1"/>
          </p:cNvSpPr>
          <p:nvPr>
            <p:ph type="pic" sz="quarter" idx="10"/>
          </p:nvPr>
        </p:nvSpPr>
        <p:spPr>
          <a:xfrm>
            <a:off x="6096000" y="1419865"/>
            <a:ext cx="5679095" cy="4713416"/>
          </a:xfrm>
          <a:custGeom>
            <a:avLst/>
            <a:gdLst>
              <a:gd name="connsiteX0" fmla="*/ 127969 w 6307745"/>
              <a:gd name="connsiteY0" fmla="*/ 0 h 4713416"/>
              <a:gd name="connsiteX1" fmla="*/ 6179776 w 6307745"/>
              <a:gd name="connsiteY1" fmla="*/ 0 h 4713416"/>
              <a:gd name="connsiteX2" fmla="*/ 6307745 w 6307745"/>
              <a:gd name="connsiteY2" fmla="*/ 127969 h 4713416"/>
              <a:gd name="connsiteX3" fmla="*/ 6307745 w 6307745"/>
              <a:gd name="connsiteY3" fmla="*/ 4585447 h 4713416"/>
              <a:gd name="connsiteX4" fmla="*/ 6179776 w 6307745"/>
              <a:gd name="connsiteY4" fmla="*/ 4713416 h 4713416"/>
              <a:gd name="connsiteX5" fmla="*/ 127969 w 6307745"/>
              <a:gd name="connsiteY5" fmla="*/ 4713416 h 4713416"/>
              <a:gd name="connsiteX6" fmla="*/ 0 w 6307745"/>
              <a:gd name="connsiteY6" fmla="*/ 4585447 h 4713416"/>
              <a:gd name="connsiteX7" fmla="*/ 0 w 6307745"/>
              <a:gd name="connsiteY7" fmla="*/ 127969 h 4713416"/>
              <a:gd name="connsiteX8" fmla="*/ 127969 w 6307745"/>
              <a:gd name="connsiteY8" fmla="*/ 0 h 471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745" h="4713416">
                <a:moveTo>
                  <a:pt x="127969" y="0"/>
                </a:moveTo>
                <a:lnTo>
                  <a:pt x="6179776" y="0"/>
                </a:lnTo>
                <a:cubicBezTo>
                  <a:pt x="6250451" y="0"/>
                  <a:pt x="6307745" y="57294"/>
                  <a:pt x="6307745" y="127969"/>
                </a:cubicBezTo>
                <a:lnTo>
                  <a:pt x="6307745" y="4585447"/>
                </a:lnTo>
                <a:cubicBezTo>
                  <a:pt x="6307745" y="4656122"/>
                  <a:pt x="6250451" y="4713416"/>
                  <a:pt x="6179776" y="4713416"/>
                </a:cubicBezTo>
                <a:lnTo>
                  <a:pt x="127969" y="4713416"/>
                </a:lnTo>
                <a:cubicBezTo>
                  <a:pt x="57294" y="4713416"/>
                  <a:pt x="0" y="4656122"/>
                  <a:pt x="0" y="4585447"/>
                </a:cubicBezTo>
                <a:lnTo>
                  <a:pt x="0" y="127969"/>
                </a:lnTo>
                <a:cubicBezTo>
                  <a:pt x="0" y="57294"/>
                  <a:pt x="57294" y="0"/>
                  <a:pt x="127969"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2858272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TextBox 5"/>
          <p:cNvSpPr txBox="1"/>
          <p:nvPr userDrawn="1"/>
        </p:nvSpPr>
        <p:spPr>
          <a:xfrm>
            <a:off x="7924800" y="6443246"/>
            <a:ext cx="4155440" cy="338554"/>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8BB836"/>
                </a:solidFill>
              </a:rPr>
              <a:t>www.ghhi.org</a:t>
            </a:r>
            <a:r>
              <a:rPr lang="en-US" sz="1600" b="1" baseline="0" dirty="0">
                <a:solidFill>
                  <a:srgbClr val="8BB836"/>
                </a:solidFill>
              </a:rPr>
              <a:t>    </a:t>
            </a:r>
            <a:r>
              <a:rPr lang="en-US" sz="1600" b="1" dirty="0">
                <a:solidFill>
                  <a:srgbClr val="8BB836"/>
                </a:solidFill>
              </a:rPr>
              <a:t>[</a:t>
            </a:r>
            <a:r>
              <a:rPr lang="en-US" sz="1600" b="1" dirty="0"/>
              <a:t> </a:t>
            </a:r>
            <a:fld id="{310BB894-EC38-4E36-8F99-F443E3C2580E}" type="slidenum">
              <a:rPr lang="en-US" sz="1600" b="1" smtClean="0">
                <a:solidFill>
                  <a:srgbClr val="6D6E73"/>
                </a:solidFill>
              </a:rPr>
              <a:pPr marL="0" marR="0" indent="0" algn="r" defTabSz="914400" rtl="0" eaLnBrk="1" fontAlgn="auto" latinLnBrk="0" hangingPunct="1">
                <a:lnSpc>
                  <a:spcPct val="100000"/>
                </a:lnSpc>
                <a:spcBef>
                  <a:spcPts val="0"/>
                </a:spcBef>
                <a:spcAft>
                  <a:spcPts val="0"/>
                </a:spcAft>
                <a:buClrTx/>
                <a:buSzTx/>
                <a:buFontTx/>
                <a:buNone/>
                <a:tabLst/>
                <a:defRPr/>
              </a:pPr>
              <a:t>‹#›</a:t>
            </a:fld>
            <a:r>
              <a:rPr lang="en-US" sz="1600" b="1" dirty="0"/>
              <a:t> </a:t>
            </a:r>
            <a:r>
              <a:rPr lang="en-US" sz="1600" b="1" dirty="0">
                <a:solidFill>
                  <a:srgbClr val="8BB836"/>
                </a:solidFill>
              </a:rPr>
              <a:t>]</a:t>
            </a: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865632" cy="6858000"/>
          </a:xfrm>
          <a:prstGeom prst="rect">
            <a:avLst/>
          </a:prstGeom>
        </p:spPr>
      </p:pic>
      <p:sp>
        <p:nvSpPr>
          <p:cNvPr id="16" name="Title 1"/>
          <p:cNvSpPr>
            <a:spLocks noGrp="1"/>
          </p:cNvSpPr>
          <p:nvPr>
            <p:ph type="ctrTitle" hasCustomPrompt="1"/>
          </p:nvPr>
        </p:nvSpPr>
        <p:spPr>
          <a:xfrm>
            <a:off x="1016000" y="685800"/>
            <a:ext cx="10363200" cy="533400"/>
          </a:xfrm>
        </p:spPr>
        <p:txBody>
          <a:bodyPr>
            <a:noAutofit/>
          </a:bodyPr>
          <a:lstStyle>
            <a:lvl1pPr algn="l">
              <a:defRPr sz="4400" b="1" baseline="0">
                <a:solidFill>
                  <a:schemeClr val="tx1"/>
                </a:solidFill>
                <a:latin typeface="+mj-lt"/>
              </a:defRPr>
            </a:lvl1pPr>
          </a:lstStyle>
          <a:p>
            <a:r>
              <a:rPr lang="en-US" dirty="0"/>
              <a:t>Title of Slide</a:t>
            </a:r>
          </a:p>
        </p:txBody>
      </p:sp>
      <p:sp>
        <p:nvSpPr>
          <p:cNvPr id="17" name="Subtitle 2"/>
          <p:cNvSpPr>
            <a:spLocks noGrp="1"/>
          </p:cNvSpPr>
          <p:nvPr>
            <p:ph type="subTitle" idx="1" hasCustomPrompt="1"/>
          </p:nvPr>
        </p:nvSpPr>
        <p:spPr>
          <a:xfrm>
            <a:off x="1016000" y="1638300"/>
            <a:ext cx="10363200" cy="3581400"/>
          </a:xfrm>
        </p:spPr>
        <p:txBody>
          <a:bodyPr>
            <a:noAutofit/>
          </a:bodyPr>
          <a:lstStyle>
            <a:lvl1pPr marL="457200" indent="-457200" algn="l">
              <a:buFont typeface="Arial" panose="020B0604020202020204" pitchFamily="34" charset="0"/>
              <a:buChar char="•"/>
              <a:defRPr sz="3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Some facts here, keep it brief, illustrate when you can. Or, just put one powerful word. </a:t>
            </a:r>
            <a:br>
              <a:rPr lang="en-US" dirty="0"/>
            </a:br>
            <a:endParaRPr lang="en-US" dirty="0"/>
          </a:p>
          <a:p>
            <a:r>
              <a:rPr lang="en-US" dirty="0"/>
              <a:t>No more than three bullet points per page.</a:t>
            </a:r>
            <a:br>
              <a:rPr lang="en-US" dirty="0"/>
            </a:br>
            <a:endParaRPr lang="en-US" dirty="0"/>
          </a:p>
          <a:p>
            <a:r>
              <a:rPr lang="en-US" dirty="0"/>
              <a:t>Do you want people to listen to you or read your slide?</a:t>
            </a:r>
          </a:p>
        </p:txBody>
      </p:sp>
      <p:sp>
        <p:nvSpPr>
          <p:cNvPr id="9" name="TextBox 8"/>
          <p:cNvSpPr txBox="1"/>
          <p:nvPr userDrawn="1"/>
        </p:nvSpPr>
        <p:spPr>
          <a:xfrm>
            <a:off x="304800" y="6535657"/>
            <a:ext cx="4673600" cy="246221"/>
          </a:xfrm>
          <a:prstGeom prst="rect">
            <a:avLst/>
          </a:prstGeom>
          <a:noFill/>
        </p:spPr>
        <p:txBody>
          <a:bodyPr wrap="square" rtlCol="0">
            <a:spAutoFit/>
          </a:bodyPr>
          <a:lstStyle/>
          <a:p>
            <a:pPr algn="l"/>
            <a:r>
              <a:rPr lang="en-US" sz="1000" dirty="0">
                <a:solidFill>
                  <a:srgbClr val="6D6E73"/>
                </a:solidFill>
              </a:rPr>
              <a:t>©2014 Green &amp; Healthy Homes Initiative. All rights reserved.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6144" y="152400"/>
            <a:ext cx="2962656" cy="322370"/>
          </a:xfrm>
          <a:prstGeom prst="rect">
            <a:avLst/>
          </a:prstGeom>
        </p:spPr>
      </p:pic>
    </p:spTree>
    <p:extLst>
      <p:ext uri="{BB962C8B-B14F-4D97-AF65-F5344CB8AC3E}">
        <p14:creationId xmlns:p14="http://schemas.microsoft.com/office/powerpoint/2010/main" val="3653974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1B9B84-F581-E73D-381F-60A872779F27}"/>
              </a:ext>
            </a:extLst>
          </p:cNvPr>
          <p:cNvSpPr>
            <a:spLocks noGrp="1"/>
          </p:cNvSpPr>
          <p:nvPr>
            <p:ph type="pic" sz="quarter" idx="10"/>
          </p:nvPr>
        </p:nvSpPr>
        <p:spPr>
          <a:xfrm>
            <a:off x="7074202" y="1076271"/>
            <a:ext cx="4275670" cy="4705460"/>
          </a:xfrm>
          <a:custGeom>
            <a:avLst/>
            <a:gdLst>
              <a:gd name="connsiteX0" fmla="*/ 274261 w 5216074"/>
              <a:gd name="connsiteY0" fmla="*/ 0 h 5740394"/>
              <a:gd name="connsiteX1" fmla="*/ 4941813 w 5216074"/>
              <a:gd name="connsiteY1" fmla="*/ 0 h 5740394"/>
              <a:gd name="connsiteX2" fmla="*/ 5216074 w 5216074"/>
              <a:gd name="connsiteY2" fmla="*/ 274261 h 5740394"/>
              <a:gd name="connsiteX3" fmla="*/ 5216074 w 5216074"/>
              <a:gd name="connsiteY3" fmla="*/ 5466133 h 5740394"/>
              <a:gd name="connsiteX4" fmla="*/ 4941813 w 5216074"/>
              <a:gd name="connsiteY4" fmla="*/ 5740394 h 5740394"/>
              <a:gd name="connsiteX5" fmla="*/ 274261 w 5216074"/>
              <a:gd name="connsiteY5" fmla="*/ 5740394 h 5740394"/>
              <a:gd name="connsiteX6" fmla="*/ 0 w 5216074"/>
              <a:gd name="connsiteY6" fmla="*/ 5466133 h 5740394"/>
              <a:gd name="connsiteX7" fmla="*/ 0 w 5216074"/>
              <a:gd name="connsiteY7" fmla="*/ 274261 h 5740394"/>
              <a:gd name="connsiteX8" fmla="*/ 274261 w 5216074"/>
              <a:gd name="connsiteY8" fmla="*/ 0 h 574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6074" h="5740394">
                <a:moveTo>
                  <a:pt x="274261" y="0"/>
                </a:moveTo>
                <a:lnTo>
                  <a:pt x="4941813" y="0"/>
                </a:lnTo>
                <a:cubicBezTo>
                  <a:pt x="5093283" y="0"/>
                  <a:pt x="5216074" y="122791"/>
                  <a:pt x="5216074" y="274261"/>
                </a:cubicBezTo>
                <a:lnTo>
                  <a:pt x="5216074" y="5466133"/>
                </a:lnTo>
                <a:cubicBezTo>
                  <a:pt x="5216074" y="5617603"/>
                  <a:pt x="5093283" y="5740394"/>
                  <a:pt x="4941813" y="5740394"/>
                </a:cubicBezTo>
                <a:lnTo>
                  <a:pt x="274261" y="5740394"/>
                </a:lnTo>
                <a:cubicBezTo>
                  <a:pt x="122791" y="5740394"/>
                  <a:pt x="0" y="5617603"/>
                  <a:pt x="0" y="5466133"/>
                </a:cubicBezTo>
                <a:lnTo>
                  <a:pt x="0" y="274261"/>
                </a:lnTo>
                <a:cubicBezTo>
                  <a:pt x="0" y="122791"/>
                  <a:pt x="122791" y="0"/>
                  <a:pt x="274261"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1876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3B0461-E08A-487D-9623-85D240B995D5}"/>
              </a:ext>
            </a:extLst>
          </p:cNvPr>
          <p:cNvSpPr>
            <a:spLocks noGrp="1"/>
          </p:cNvSpPr>
          <p:nvPr>
            <p:ph type="dt" sz="half" idx="10"/>
          </p:nvPr>
        </p:nvSpPr>
        <p:spPr/>
        <p:txBody>
          <a:bodyPr/>
          <a:lstStyle/>
          <a:p>
            <a:fld id="{F3541F12-99E1-4411-B39F-818A6DA9C666}" type="datetime4">
              <a:rPr lang="en-US" smtClean="0"/>
              <a:t>November 18, 2025</a:t>
            </a:fld>
            <a:endParaRPr lang="en-US" dirty="0"/>
          </a:p>
        </p:txBody>
      </p:sp>
      <p:sp>
        <p:nvSpPr>
          <p:cNvPr id="4" name="Footer Placeholder 3">
            <a:extLst>
              <a:ext uri="{FF2B5EF4-FFF2-40B4-BE49-F238E27FC236}">
                <a16:creationId xmlns:a16="http://schemas.microsoft.com/office/drawing/2014/main" id="{40C7148C-5978-4E37-B9DC-D203FDDC1C0F}"/>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916DE97E-F32C-435C-8054-479F9C605DF3}"/>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60ACA0E9-FF10-42D2-A3E4-1D8B4C944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27000"/>
            <a:ext cx="2100891" cy="304800"/>
          </a:xfrm>
          <a:prstGeom prst="rect">
            <a:avLst/>
          </a:prstGeom>
        </p:spPr>
      </p:pic>
      <p:sp>
        <p:nvSpPr>
          <p:cNvPr id="7" name="Rectangle 6">
            <a:extLst>
              <a:ext uri="{FF2B5EF4-FFF2-40B4-BE49-F238E27FC236}">
                <a16:creationId xmlns:a16="http://schemas.microsoft.com/office/drawing/2014/main" id="{0791800C-E948-42C2-92A8-088E4E68548F}"/>
              </a:ext>
            </a:extLst>
          </p:cNvPr>
          <p:cNvSpPr/>
          <p:nvPr userDrawn="1"/>
        </p:nvSpPr>
        <p:spPr bwMode="auto">
          <a:xfrm>
            <a:off x="609601"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8" name="Title 10">
            <a:extLst>
              <a:ext uri="{FF2B5EF4-FFF2-40B4-BE49-F238E27FC236}">
                <a16:creationId xmlns:a16="http://schemas.microsoft.com/office/drawing/2014/main" id="{5CDD6ED9-2855-4A46-BDD4-E972B80A685D}"/>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3966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9E9856EB-BA7E-BF19-D53A-EDE26C35CC6E}"/>
              </a:ext>
            </a:extLst>
          </p:cNvPr>
          <p:cNvSpPr/>
          <p:nvPr userDrawn="1"/>
        </p:nvSpPr>
        <p:spPr>
          <a:xfrm>
            <a:off x="0" y="0"/>
            <a:ext cx="12192000" cy="79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BA5A0B0-1D4B-9681-C226-7BEB0E4EF2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78" r="10216" b="49145"/>
          <a:stretch/>
        </p:blipFill>
        <p:spPr>
          <a:xfrm>
            <a:off x="10938933" y="113146"/>
            <a:ext cx="1024467" cy="441559"/>
          </a:xfrm>
          <a:prstGeom prst="rect">
            <a:avLst/>
          </a:prstGeom>
        </p:spPr>
      </p:pic>
      <p:sp>
        <p:nvSpPr>
          <p:cNvPr id="2" name="Title 1"/>
          <p:cNvSpPr>
            <a:spLocks noGrp="1"/>
          </p:cNvSpPr>
          <p:nvPr>
            <p:ph type="title"/>
          </p:nvPr>
        </p:nvSpPr>
        <p:spPr>
          <a:xfrm>
            <a:off x="207511" y="113148"/>
            <a:ext cx="10515600" cy="858953"/>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662156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1B9B84-F581-E73D-381F-60A872779F27}"/>
              </a:ext>
            </a:extLst>
          </p:cNvPr>
          <p:cNvSpPr>
            <a:spLocks noGrp="1"/>
          </p:cNvSpPr>
          <p:nvPr>
            <p:ph type="pic" sz="quarter" idx="10"/>
          </p:nvPr>
        </p:nvSpPr>
        <p:spPr>
          <a:xfrm>
            <a:off x="7074202" y="1076271"/>
            <a:ext cx="4275670" cy="4705460"/>
          </a:xfrm>
          <a:custGeom>
            <a:avLst/>
            <a:gdLst>
              <a:gd name="connsiteX0" fmla="*/ 274261 w 5216074"/>
              <a:gd name="connsiteY0" fmla="*/ 0 h 5740394"/>
              <a:gd name="connsiteX1" fmla="*/ 4941813 w 5216074"/>
              <a:gd name="connsiteY1" fmla="*/ 0 h 5740394"/>
              <a:gd name="connsiteX2" fmla="*/ 5216074 w 5216074"/>
              <a:gd name="connsiteY2" fmla="*/ 274261 h 5740394"/>
              <a:gd name="connsiteX3" fmla="*/ 5216074 w 5216074"/>
              <a:gd name="connsiteY3" fmla="*/ 5466133 h 5740394"/>
              <a:gd name="connsiteX4" fmla="*/ 4941813 w 5216074"/>
              <a:gd name="connsiteY4" fmla="*/ 5740394 h 5740394"/>
              <a:gd name="connsiteX5" fmla="*/ 274261 w 5216074"/>
              <a:gd name="connsiteY5" fmla="*/ 5740394 h 5740394"/>
              <a:gd name="connsiteX6" fmla="*/ 0 w 5216074"/>
              <a:gd name="connsiteY6" fmla="*/ 5466133 h 5740394"/>
              <a:gd name="connsiteX7" fmla="*/ 0 w 5216074"/>
              <a:gd name="connsiteY7" fmla="*/ 274261 h 5740394"/>
              <a:gd name="connsiteX8" fmla="*/ 274261 w 5216074"/>
              <a:gd name="connsiteY8" fmla="*/ 0 h 574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6074" h="5740394">
                <a:moveTo>
                  <a:pt x="274261" y="0"/>
                </a:moveTo>
                <a:lnTo>
                  <a:pt x="4941813" y="0"/>
                </a:lnTo>
                <a:cubicBezTo>
                  <a:pt x="5093283" y="0"/>
                  <a:pt x="5216074" y="122791"/>
                  <a:pt x="5216074" y="274261"/>
                </a:cubicBezTo>
                <a:lnTo>
                  <a:pt x="5216074" y="5466133"/>
                </a:lnTo>
                <a:cubicBezTo>
                  <a:pt x="5216074" y="5617603"/>
                  <a:pt x="5093283" y="5740394"/>
                  <a:pt x="4941813" y="5740394"/>
                </a:cubicBezTo>
                <a:lnTo>
                  <a:pt x="274261" y="5740394"/>
                </a:lnTo>
                <a:cubicBezTo>
                  <a:pt x="122791" y="5740394"/>
                  <a:pt x="0" y="5617603"/>
                  <a:pt x="0" y="5466133"/>
                </a:cubicBezTo>
                <a:lnTo>
                  <a:pt x="0" y="274261"/>
                </a:lnTo>
                <a:cubicBezTo>
                  <a:pt x="0" y="122791"/>
                  <a:pt x="122791" y="0"/>
                  <a:pt x="274261"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745034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8014" y="2180862"/>
            <a:ext cx="9330489" cy="1237276"/>
          </a:xfrm>
          <a:prstGeom prst="rect">
            <a:avLst/>
          </a:prstGeom>
        </p:spPr>
        <p:txBody>
          <a:bodyPr anchor="b">
            <a:noAutofit/>
          </a:bodyPr>
          <a:lstStyle>
            <a:lvl1pPr algn="ctr">
              <a:defRPr sz="3600" b="1">
                <a:solidFill>
                  <a:schemeClr val="tx2"/>
                </a:solidFill>
                <a:latin typeface="Levenim MT" panose="02010502060101010101" pitchFamily="2" charset="-79"/>
                <a:cs typeface="Levenim MT" panose="02010502060101010101" pitchFamily="2" charset="-79"/>
              </a:defRPr>
            </a:lvl1pPr>
          </a:lstStyle>
          <a:p>
            <a:r>
              <a:rPr lang="en-US"/>
              <a:t>Title of Presentation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4500"/>
          <a:stretch/>
        </p:blipFill>
        <p:spPr>
          <a:xfrm>
            <a:off x="0" y="0"/>
            <a:ext cx="649224" cy="6858000"/>
          </a:xfrm>
          <a:prstGeom prst="rect">
            <a:avLst/>
          </a:prstGeom>
          <a:solidFill>
            <a:schemeClr val="bg1">
              <a:alpha val="50000"/>
            </a:schemeClr>
          </a:solidFill>
        </p:spPr>
      </p:pic>
      <p:sp>
        <p:nvSpPr>
          <p:cNvPr id="6" name="Text Placeholder 5"/>
          <p:cNvSpPr>
            <a:spLocks noGrp="1"/>
          </p:cNvSpPr>
          <p:nvPr>
            <p:ph type="body" sz="quarter" idx="10" hasCustomPrompt="1"/>
          </p:nvPr>
        </p:nvSpPr>
        <p:spPr>
          <a:xfrm>
            <a:off x="1528012" y="3604626"/>
            <a:ext cx="9330488" cy="890337"/>
          </a:xfrm>
          <a:prstGeom prst="rect">
            <a:avLst/>
          </a:prstGeom>
        </p:spPr>
        <p:txBody>
          <a:bodyPr>
            <a:noAutofit/>
          </a:bodyPr>
          <a:lstStyle>
            <a:lvl1pPr marL="0" indent="0" algn="ctr">
              <a:buNone/>
              <a:defRPr sz="2400" b="1">
                <a:solidFill>
                  <a:schemeClr val="accent1"/>
                </a:solidFill>
                <a:latin typeface="Arial Nova Cond" panose="020B0506020202020204" pitchFamily="34" charset="0"/>
              </a:defRPr>
            </a:lvl1pPr>
          </a:lstStyle>
          <a:p>
            <a:pPr lvl="0"/>
            <a:r>
              <a:rPr lang="en-US"/>
              <a:t>Subtitle</a:t>
            </a:r>
          </a:p>
        </p:txBody>
      </p:sp>
      <p:sp>
        <p:nvSpPr>
          <p:cNvPr id="18" name="TextBox 17"/>
          <p:cNvSpPr txBox="1"/>
          <p:nvPr/>
        </p:nvSpPr>
        <p:spPr>
          <a:xfrm rot="16200000">
            <a:off x="-1774492" y="4791409"/>
            <a:ext cx="3726783" cy="177800"/>
          </a:xfrm>
          <a:prstGeom prst="rect">
            <a:avLst/>
          </a:prstGeom>
          <a:noFill/>
        </p:spPr>
        <p:txBody>
          <a:bodyPr wrap="square" lIns="0" tIns="0" rIns="0" bIns="0" rtlCol="0">
            <a:noAutofit/>
          </a:bodyPr>
          <a:lstStyle/>
          <a:p>
            <a:pPr algn="l"/>
            <a:r>
              <a:rPr lang="en-US" sz="1000" dirty="0">
                <a:solidFill>
                  <a:schemeClr val="bg1"/>
                </a:solidFill>
                <a:latin typeface="Arial Nova Cond" panose="020B0506020202020204" pitchFamily="34" charset="0"/>
              </a:rPr>
              <a:t>©2022 Green &amp; Healthy Homes Initiative. All rights reserved.</a:t>
            </a:r>
          </a:p>
        </p:txBody>
      </p:sp>
      <p:pic>
        <p:nvPicPr>
          <p:cNvPr id="9" name="Picture 8">
            <a:extLst>
              <a:ext uri="{FF2B5EF4-FFF2-40B4-BE49-F238E27FC236}">
                <a16:creationId xmlns:a16="http://schemas.microsoft.com/office/drawing/2014/main" id="{C80849B1-0A8B-46A6-A921-72F41BC10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77" y="631655"/>
            <a:ext cx="4306824" cy="624840"/>
          </a:xfrm>
          <a:prstGeom prst="rect">
            <a:avLst/>
          </a:prstGeom>
        </p:spPr>
      </p:pic>
      <p:sp>
        <p:nvSpPr>
          <p:cNvPr id="20" name="Text Placeholder 5">
            <a:extLst>
              <a:ext uri="{FF2B5EF4-FFF2-40B4-BE49-F238E27FC236}">
                <a16:creationId xmlns:a16="http://schemas.microsoft.com/office/drawing/2014/main" id="{A80968E8-C36F-4D9B-BE9E-61DA0B8D13F2}"/>
              </a:ext>
            </a:extLst>
          </p:cNvPr>
          <p:cNvSpPr>
            <a:spLocks noGrp="1"/>
          </p:cNvSpPr>
          <p:nvPr>
            <p:ph type="body" sz="quarter" idx="11" hasCustomPrompt="1"/>
          </p:nvPr>
        </p:nvSpPr>
        <p:spPr>
          <a:xfrm>
            <a:off x="1528012" y="5045243"/>
            <a:ext cx="9330488" cy="318421"/>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May 18, 2020</a:t>
            </a:r>
          </a:p>
        </p:txBody>
      </p:sp>
      <p:sp>
        <p:nvSpPr>
          <p:cNvPr id="21" name="Text Placeholder 5">
            <a:extLst>
              <a:ext uri="{FF2B5EF4-FFF2-40B4-BE49-F238E27FC236}">
                <a16:creationId xmlns:a16="http://schemas.microsoft.com/office/drawing/2014/main" id="{512F1E4D-28B7-4579-A3E7-C8BA45755C97}"/>
              </a:ext>
            </a:extLst>
          </p:cNvPr>
          <p:cNvSpPr>
            <a:spLocks noGrp="1"/>
          </p:cNvSpPr>
          <p:nvPr>
            <p:ph type="body" sz="quarter" idx="12" hasCustomPrompt="1"/>
          </p:nvPr>
        </p:nvSpPr>
        <p:spPr>
          <a:xfrm>
            <a:off x="1528011" y="5576636"/>
            <a:ext cx="9330488" cy="862264"/>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Authors</a:t>
            </a:r>
          </a:p>
        </p:txBody>
      </p:sp>
    </p:spTree>
    <p:extLst>
      <p:ext uri="{BB962C8B-B14F-4D97-AF65-F5344CB8AC3E}">
        <p14:creationId xmlns:p14="http://schemas.microsoft.com/office/powerpoint/2010/main" val="179689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ED82872-1956-4750-B659-F5C6F0393B51}"/>
              </a:ext>
            </a:extLst>
          </p:cNvPr>
          <p:cNvSpPr>
            <a:spLocks noGrp="1"/>
          </p:cNvSpPr>
          <p:nvPr>
            <p:ph type="dt" sz="half" idx="10"/>
          </p:nvPr>
        </p:nvSpPr>
        <p:spPr>
          <a:xfrm>
            <a:off x="8947622" y="6438900"/>
            <a:ext cx="1910881" cy="304800"/>
          </a:xfrm>
        </p:spPr>
        <p:txBody>
          <a:bodyPr rIns="0"/>
          <a:lstStyle>
            <a:lvl1pPr>
              <a:defRPr>
                <a:latin typeface="Calibri" panose="020F0502020204030204" pitchFamily="34" charset="0"/>
                <a:cs typeface="Calibri" panose="020F0502020204030204" pitchFamily="34" charset="0"/>
              </a:defRPr>
            </a:lvl1pPr>
          </a:lstStyle>
          <a:p>
            <a:fld id="{481B905B-1D6E-4A6F-8EB7-556D028F0BEE}" type="datetime4">
              <a:rPr lang="en-US" smtClean="0"/>
              <a:pPr/>
              <a:t>November 18, 2025</a:t>
            </a:fld>
            <a:endParaRPr lang="en-US" dirty="0"/>
          </a:p>
        </p:txBody>
      </p:sp>
      <p:sp>
        <p:nvSpPr>
          <p:cNvPr id="6" name="Footer Placeholder 5">
            <a:extLst>
              <a:ext uri="{FF2B5EF4-FFF2-40B4-BE49-F238E27FC236}">
                <a16:creationId xmlns:a16="http://schemas.microsoft.com/office/drawing/2014/main" id="{3BD506DC-F6CF-4DD2-9AFE-E4C549396462}"/>
              </a:ext>
            </a:extLst>
          </p:cNvPr>
          <p:cNvSpPr>
            <a:spLocks noGrp="1"/>
          </p:cNvSpPr>
          <p:nvPr>
            <p:ph type="ftr" sz="quarter" idx="11"/>
          </p:nvPr>
        </p:nvSpPr>
        <p:spPr>
          <a:xfrm>
            <a:off x="3470108" y="6438900"/>
            <a:ext cx="4184984" cy="304800"/>
          </a:xfrm>
        </p:spPr>
        <p:txBody>
          <a:bodyPr/>
          <a:lstStyle>
            <a:lvl1pPr>
              <a:defRPr>
                <a:latin typeface="Calibri" panose="020F0502020204030204" pitchFamily="34" charset="0"/>
                <a:cs typeface="Calibri" panose="020F0502020204030204" pitchFamily="34" charset="0"/>
              </a:defRPr>
            </a:lvl1pPr>
          </a:lstStyle>
          <a:p>
            <a:r>
              <a:rPr lang="en-US" dirty="0"/>
              <a:t>Footer</a:t>
            </a:r>
          </a:p>
        </p:txBody>
      </p:sp>
      <p:sp>
        <p:nvSpPr>
          <p:cNvPr id="11" name="Title 10">
            <a:extLst>
              <a:ext uri="{FF2B5EF4-FFF2-40B4-BE49-F238E27FC236}">
                <a16:creationId xmlns:a16="http://schemas.microsoft.com/office/drawing/2014/main" id="{09DC1B9F-73A8-49A2-B55A-5AC3770648D9}"/>
              </a:ext>
            </a:extLst>
          </p:cNvPr>
          <p:cNvSpPr>
            <a:spLocks noGrp="1"/>
          </p:cNvSpPr>
          <p:nvPr>
            <p:ph type="title" hasCustomPrompt="1"/>
          </p:nvPr>
        </p:nvSpPr>
        <p:spPr>
          <a:xfrm>
            <a:off x="609600" y="816424"/>
            <a:ext cx="10668000" cy="609604"/>
          </a:xfrm>
        </p:spPr>
        <p:txBody>
          <a:bodyPr tIns="91440" bIns="91440" anchor="t" anchorCtr="0">
            <a:noAutofit/>
          </a:bodyPr>
          <a:lstStyle>
            <a:lvl1pPr>
              <a:defRPr sz="2400">
                <a:latin typeface="Calibri" panose="020F0502020204030204" pitchFamily="34" charset="0"/>
                <a:cs typeface="Calibri" panose="020F0502020204030204" pitchFamily="34" charset="0"/>
              </a:defRPr>
            </a:lvl1pPr>
          </a:lstStyle>
          <a:p>
            <a:r>
              <a:rPr lang="en-US"/>
              <a:t>[Click to Add Title]</a:t>
            </a:r>
          </a:p>
        </p:txBody>
      </p:sp>
      <p:sp>
        <p:nvSpPr>
          <p:cNvPr id="15" name="Content Placeholder 14">
            <a:extLst>
              <a:ext uri="{FF2B5EF4-FFF2-40B4-BE49-F238E27FC236}">
                <a16:creationId xmlns:a16="http://schemas.microsoft.com/office/drawing/2014/main" id="{311D76BD-1010-4F72-A4DE-24D32A61B626}"/>
              </a:ext>
            </a:extLst>
          </p:cNvPr>
          <p:cNvSpPr>
            <a:spLocks noGrp="1"/>
          </p:cNvSpPr>
          <p:nvPr>
            <p:ph sz="quarter" idx="13"/>
          </p:nvPr>
        </p:nvSpPr>
        <p:spPr>
          <a:xfrm>
            <a:off x="609600" y="1658984"/>
            <a:ext cx="10668000" cy="462752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5E028B-D11E-47CB-B428-F21D28404E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8" name="Rectangle 7">
            <a:extLst>
              <a:ext uri="{FF2B5EF4-FFF2-40B4-BE49-F238E27FC236}">
                <a16:creationId xmlns:a16="http://schemas.microsoft.com/office/drawing/2014/main" id="{962A9E40-7BD1-4054-B201-A1BB31019FA8}"/>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Calibri" panose="020F0502020204030204" pitchFamily="34" charset="0"/>
              <a:ea typeface="ヒラギノ角ゴ ProN W3" charset="0"/>
              <a:cs typeface="Calibri" panose="020F0502020204030204" pitchFamily="34" charset="0"/>
              <a:sym typeface="Gill Sans" charset="0"/>
            </a:endParaRPr>
          </a:p>
        </p:txBody>
      </p:sp>
      <p:sp>
        <p:nvSpPr>
          <p:cNvPr id="12" name="Slide Number Placeholder 4">
            <a:extLst>
              <a:ext uri="{FF2B5EF4-FFF2-40B4-BE49-F238E27FC236}">
                <a16:creationId xmlns:a16="http://schemas.microsoft.com/office/drawing/2014/main" id="{8696FB09-BC88-4DFB-B849-5966CAB8AC77}"/>
              </a:ext>
            </a:extLst>
          </p:cNvPr>
          <p:cNvSpPr>
            <a:spLocks noGrp="1"/>
          </p:cNvSpPr>
          <p:nvPr>
            <p:ph type="sldNum" sz="quarter" idx="12"/>
          </p:nvPr>
        </p:nvSpPr>
        <p:spPr>
          <a:xfrm>
            <a:off x="11813830" y="6438900"/>
            <a:ext cx="451540" cy="304800"/>
          </a:xfrm>
        </p:spPr>
        <p:txBody>
          <a:bodyPr/>
          <a:lstStyle>
            <a:lvl1pPr>
              <a:defRPr>
                <a:latin typeface="Calibri" panose="020F0502020204030204" pitchFamily="34" charset="0"/>
                <a:cs typeface="Calibri" panose="020F0502020204030204" pitchFamily="34" charset="0"/>
              </a:defRPr>
            </a:lvl1pPr>
          </a:lstStyle>
          <a:p>
            <a:fld id="{053C8BF4-6EA1-496D-AD50-D43E46208DB0}" type="slidenum">
              <a:rPr lang="en-US" smtClean="0"/>
              <a:pPr/>
              <a:t>‹#›</a:t>
            </a:fld>
            <a:endParaRPr lang="en-US" dirty="0"/>
          </a:p>
        </p:txBody>
      </p:sp>
    </p:spTree>
    <p:extLst>
      <p:ext uri="{BB962C8B-B14F-4D97-AF65-F5344CB8AC3E}">
        <p14:creationId xmlns:p14="http://schemas.microsoft.com/office/powerpoint/2010/main" val="10943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ED82872-1956-4750-B659-F5C6F0393B51}"/>
              </a:ext>
            </a:extLst>
          </p:cNvPr>
          <p:cNvSpPr>
            <a:spLocks noGrp="1"/>
          </p:cNvSpPr>
          <p:nvPr>
            <p:ph type="dt" sz="half" idx="10"/>
          </p:nvPr>
        </p:nvSpPr>
        <p:spPr>
          <a:xfrm>
            <a:off x="8947621" y="6438900"/>
            <a:ext cx="1910881" cy="304800"/>
          </a:xfrm>
        </p:spPr>
        <p:txBody>
          <a:bodyPr rIns="0"/>
          <a:lstStyle/>
          <a:p>
            <a:endParaRPr lang="en-US" dirty="0"/>
          </a:p>
        </p:txBody>
      </p:sp>
      <p:sp>
        <p:nvSpPr>
          <p:cNvPr id="6" name="Footer Placeholder 5">
            <a:extLst>
              <a:ext uri="{FF2B5EF4-FFF2-40B4-BE49-F238E27FC236}">
                <a16:creationId xmlns:a16="http://schemas.microsoft.com/office/drawing/2014/main" id="{3BD506DC-F6CF-4DD2-9AFE-E4C549396462}"/>
              </a:ext>
            </a:extLst>
          </p:cNvPr>
          <p:cNvSpPr>
            <a:spLocks noGrp="1"/>
          </p:cNvSpPr>
          <p:nvPr>
            <p:ph type="ftr" sz="quarter" idx="11"/>
          </p:nvPr>
        </p:nvSpPr>
        <p:spPr>
          <a:xfrm>
            <a:off x="3470108" y="6438900"/>
            <a:ext cx="4184984" cy="304800"/>
          </a:xfrm>
        </p:spPr>
        <p:txBody>
          <a:bodyPr/>
          <a:lstStyle/>
          <a:p>
            <a:endParaRPr lang="en-US" dirty="0"/>
          </a:p>
        </p:txBody>
      </p:sp>
      <p:sp>
        <p:nvSpPr>
          <p:cNvPr id="10" name="Slide Number Placeholder 9">
            <a:extLst>
              <a:ext uri="{FF2B5EF4-FFF2-40B4-BE49-F238E27FC236}">
                <a16:creationId xmlns:a16="http://schemas.microsoft.com/office/drawing/2014/main" id="{B35A8F99-0F60-4958-B66A-3C7F95BB36FD}"/>
              </a:ext>
            </a:extLst>
          </p:cNvPr>
          <p:cNvSpPr>
            <a:spLocks noGrp="1"/>
          </p:cNvSpPr>
          <p:nvPr>
            <p:ph type="sldNum" sz="quarter" idx="12"/>
          </p:nvPr>
        </p:nvSpPr>
        <p:spPr/>
        <p:txBody>
          <a:bodyPr rIns="0"/>
          <a:lstStyle/>
          <a:p>
            <a:fld id="{FDEDD6CD-7A5B-4D0F-BE15-9C3E49F141CD}" type="slidenum">
              <a:rPr lang="en-US" smtClean="0"/>
              <a:t>‹#›</a:t>
            </a:fld>
            <a:endParaRPr lang="en-US" dirty="0"/>
          </a:p>
        </p:txBody>
      </p:sp>
      <p:sp>
        <p:nvSpPr>
          <p:cNvPr id="11" name="Title 10">
            <a:extLst>
              <a:ext uri="{FF2B5EF4-FFF2-40B4-BE49-F238E27FC236}">
                <a16:creationId xmlns:a16="http://schemas.microsoft.com/office/drawing/2014/main" id="{09DC1B9F-73A8-49A2-B55A-5AC3770648D9}"/>
              </a:ext>
            </a:extLst>
          </p:cNvPr>
          <p:cNvSpPr>
            <a:spLocks noGrp="1"/>
          </p:cNvSpPr>
          <p:nvPr>
            <p:ph type="title"/>
          </p:nvPr>
        </p:nvSpPr>
        <p:spPr/>
        <p:txBody>
          <a:bodyPr/>
          <a:lstStyle/>
          <a:p>
            <a:r>
              <a:rPr lang="en-US"/>
              <a:t>Click to edit Master title style</a:t>
            </a:r>
          </a:p>
        </p:txBody>
      </p:sp>
      <p:sp>
        <p:nvSpPr>
          <p:cNvPr id="15" name="Content Placeholder 14">
            <a:extLst>
              <a:ext uri="{FF2B5EF4-FFF2-40B4-BE49-F238E27FC236}">
                <a16:creationId xmlns:a16="http://schemas.microsoft.com/office/drawing/2014/main" id="{311D76BD-1010-4F72-A4DE-24D32A61B626}"/>
              </a:ext>
            </a:extLst>
          </p:cNvPr>
          <p:cNvSpPr>
            <a:spLocks noGrp="1"/>
          </p:cNvSpPr>
          <p:nvPr>
            <p:ph sz="quarter" idx="13"/>
          </p:nvPr>
        </p:nvSpPr>
        <p:spPr>
          <a:xfrm>
            <a:off x="406399" y="1549402"/>
            <a:ext cx="10452100" cy="473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721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3FA1-16B6-452A-89F9-203C4EA11C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19AA91-4B49-4263-A8E0-CC964BEA757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5E05216-2733-4AC0-AC42-CF23FF2872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B718938-2D4A-46D0-97E3-5253AE8C4FDB}"/>
              </a:ext>
            </a:extLst>
          </p:cNvPr>
          <p:cNvSpPr>
            <a:spLocks noGrp="1"/>
          </p:cNvSpPr>
          <p:nvPr>
            <p:ph type="sldNum" sz="quarter" idx="12"/>
          </p:nvPr>
        </p:nvSpPr>
        <p:spPr/>
        <p:txBody>
          <a:bodyPr/>
          <a:lstStyle/>
          <a:p>
            <a:fld id="{FDEDD6CD-7A5B-4D0F-BE15-9C3E49F141CD}" type="slidenum">
              <a:rPr lang="en-US" smtClean="0"/>
              <a:t>‹#›</a:t>
            </a:fld>
            <a:endParaRPr lang="en-US" dirty="0"/>
          </a:p>
        </p:txBody>
      </p:sp>
      <p:sp>
        <p:nvSpPr>
          <p:cNvPr id="8" name="Content Placeholder 6">
            <a:extLst>
              <a:ext uri="{FF2B5EF4-FFF2-40B4-BE49-F238E27FC236}">
                <a16:creationId xmlns:a16="http://schemas.microsoft.com/office/drawing/2014/main" id="{E4823A6C-CAD6-4AB0-87DB-AE887C131B7F}"/>
              </a:ext>
            </a:extLst>
          </p:cNvPr>
          <p:cNvSpPr>
            <a:spLocks noGrp="1"/>
          </p:cNvSpPr>
          <p:nvPr>
            <p:ph sz="quarter" idx="14"/>
          </p:nvPr>
        </p:nvSpPr>
        <p:spPr>
          <a:xfrm>
            <a:off x="406397" y="1549401"/>
            <a:ext cx="5120640" cy="4478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E999D8C-20D8-4BEC-B30E-95809AA7EB75}"/>
              </a:ext>
            </a:extLst>
          </p:cNvPr>
          <p:cNvSpPr>
            <a:spLocks noGrp="1"/>
          </p:cNvSpPr>
          <p:nvPr>
            <p:ph sz="quarter" idx="15"/>
          </p:nvPr>
        </p:nvSpPr>
        <p:spPr>
          <a:xfrm>
            <a:off x="5737860" y="1549401"/>
            <a:ext cx="5120640" cy="4478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1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0C3F-F601-4A3B-8468-8A710016D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3B0461-E08A-487D-9623-85D240B995D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40C7148C-5978-4E37-B9DC-D203FDDC1C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16DE97E-F32C-435C-8054-479F9C605DF3}"/>
              </a:ext>
            </a:extLst>
          </p:cNvPr>
          <p:cNvSpPr>
            <a:spLocks noGrp="1"/>
          </p:cNvSpPr>
          <p:nvPr>
            <p:ph type="sldNum" sz="quarter" idx="12"/>
          </p:nvPr>
        </p:nvSpPr>
        <p:spPr/>
        <p:txBody>
          <a:bodyPr/>
          <a:lstStyle/>
          <a:p>
            <a:fld id="{FDEDD6CD-7A5B-4D0F-BE15-9C3E49F141CD}" type="slidenum">
              <a:rPr lang="en-US" smtClean="0"/>
              <a:t>‹#›</a:t>
            </a:fld>
            <a:endParaRPr lang="en-US" dirty="0"/>
          </a:p>
        </p:txBody>
      </p:sp>
    </p:spTree>
    <p:extLst>
      <p:ext uri="{BB962C8B-B14F-4D97-AF65-F5344CB8AC3E}">
        <p14:creationId xmlns:p14="http://schemas.microsoft.com/office/powerpoint/2010/main" val="3955481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71E197-0470-4430-A79A-3E9C9372C80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78418C2-2775-4BEC-B1D0-7044CA1AF0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3773F9-0BDC-4E31-A23D-D3D09608ACC7}"/>
              </a:ext>
            </a:extLst>
          </p:cNvPr>
          <p:cNvSpPr>
            <a:spLocks noGrp="1"/>
          </p:cNvSpPr>
          <p:nvPr>
            <p:ph type="sldNum" sz="quarter" idx="12"/>
          </p:nvPr>
        </p:nvSpPr>
        <p:spPr/>
        <p:txBody>
          <a:bodyPr/>
          <a:lstStyle/>
          <a:p>
            <a:fld id="{FDEDD6CD-7A5B-4D0F-BE15-9C3E49F141CD}" type="slidenum">
              <a:rPr lang="en-US" smtClean="0"/>
              <a:t>‹#›</a:t>
            </a:fld>
            <a:endParaRPr lang="en-US" dirty="0"/>
          </a:p>
        </p:txBody>
      </p:sp>
    </p:spTree>
    <p:extLst>
      <p:ext uri="{BB962C8B-B14F-4D97-AF65-F5344CB8AC3E}">
        <p14:creationId xmlns:p14="http://schemas.microsoft.com/office/powerpoint/2010/main" val="4161472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ransition">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8322F-4BC4-47B2-BDF7-78E1F4B35D2A}"/>
              </a:ext>
            </a:extLst>
          </p:cNvPr>
          <p:cNvSpPr>
            <a:spLocks noGrp="1"/>
          </p:cNvSpPr>
          <p:nvPr>
            <p:ph type="title"/>
          </p:nvPr>
        </p:nvSpPr>
        <p:spPr>
          <a:xfrm>
            <a:off x="533400" y="2766221"/>
            <a:ext cx="10515600" cy="1325563"/>
          </a:xfrm>
        </p:spPr>
        <p:txBody>
          <a:bodyPr/>
          <a:lstStyle>
            <a:lvl1pPr>
              <a:defRPr>
                <a:solidFill>
                  <a:schemeClr val="bg1"/>
                </a:solidFill>
                <a:latin typeface="Arial Nova Cond" panose="020B0506020202020204" pitchFamily="34" charset="0"/>
              </a:defRPr>
            </a:lvl1pPr>
          </a:lstStyle>
          <a:p>
            <a:r>
              <a:rPr lang="en-US"/>
              <a:t>Click to edit Master title style</a:t>
            </a:r>
          </a:p>
        </p:txBody>
      </p:sp>
    </p:spTree>
    <p:extLst>
      <p:ext uri="{BB962C8B-B14F-4D97-AF65-F5344CB8AC3E}">
        <p14:creationId xmlns:p14="http://schemas.microsoft.com/office/powerpoint/2010/main" val="1663097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EDD6CD-7A5B-4D0F-BE15-9C3E49F141CD}" type="slidenum">
              <a:rPr lang="en-US" smtClean="0"/>
              <a:t>‹#›</a:t>
            </a:fld>
            <a:endParaRPr lang="en-US" dirty="0"/>
          </a:p>
        </p:txBody>
      </p:sp>
    </p:spTree>
    <p:extLst>
      <p:ext uri="{BB962C8B-B14F-4D97-AF65-F5344CB8AC3E}">
        <p14:creationId xmlns:p14="http://schemas.microsoft.com/office/powerpoint/2010/main" val="3291957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29231" y="609597"/>
            <a:ext cx="1073803"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8"/>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5" y="5936188"/>
            <a:ext cx="2743200" cy="365125"/>
          </a:xfrm>
        </p:spPr>
        <p:txBody>
          <a:bodyPr/>
          <a:lstStyle/>
          <a:p>
            <a:endParaRPr lang="en-US" dirty="0"/>
          </a:p>
        </p:txBody>
      </p:sp>
      <p:sp>
        <p:nvSpPr>
          <p:cNvPr id="5" name="Footer Placeholder 4"/>
          <p:cNvSpPr>
            <a:spLocks noGrp="1"/>
          </p:cNvSpPr>
          <p:nvPr>
            <p:ph type="ftr" sz="quarter" idx="11"/>
          </p:nvPr>
        </p:nvSpPr>
        <p:spPr>
          <a:xfrm>
            <a:off x="680322"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1" y="5398634"/>
            <a:ext cx="1154151" cy="1090789"/>
          </a:xfrm>
        </p:spPr>
        <p:txBody>
          <a:bodyPr anchor="t"/>
          <a:lstStyle>
            <a:lvl1pPr algn="ctr">
              <a:defRPr/>
            </a:lvl1pPr>
          </a:lstStyle>
          <a:p>
            <a:fld id="{FDEDD6CD-7A5B-4D0F-BE15-9C3E49F141CD}" type="slidenum">
              <a:rPr lang="en-US" smtClean="0"/>
              <a:t>‹#›</a:t>
            </a:fld>
            <a:endParaRPr lang="en-US" dirty="0"/>
          </a:p>
        </p:txBody>
      </p:sp>
    </p:spTree>
    <p:extLst>
      <p:ext uri="{BB962C8B-B14F-4D97-AF65-F5344CB8AC3E}">
        <p14:creationId xmlns:p14="http://schemas.microsoft.com/office/powerpoint/2010/main" val="1343670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0323"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20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7" y="2869896"/>
            <a:ext cx="1154151" cy="1090789"/>
          </a:xfrm>
        </p:spPr>
        <p:txBody>
          <a:bodyPr/>
          <a:lstStyle/>
          <a:p>
            <a:fld id="{FDEDD6CD-7A5B-4D0F-BE15-9C3E49F141CD}" type="slidenum">
              <a:rPr lang="en-US" smtClean="0"/>
              <a:t>‹#›</a:t>
            </a:fld>
            <a:endParaRPr lang="en-US" dirty="0"/>
          </a:p>
        </p:txBody>
      </p:sp>
    </p:spTree>
    <p:extLst>
      <p:ext uri="{BB962C8B-B14F-4D97-AF65-F5344CB8AC3E}">
        <p14:creationId xmlns:p14="http://schemas.microsoft.com/office/powerpoint/2010/main" val="3968290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pa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3" y="341078"/>
            <a:ext cx="11861799" cy="553999"/>
          </a:xfrm>
          <a:prstGeom prst="rect">
            <a:avLst/>
          </a:prstGeom>
        </p:spPr>
        <p:txBody>
          <a:bodyPr/>
          <a:lstStyle>
            <a:lvl1pPr>
              <a:defRPr sz="3600" b="1">
                <a:solidFill>
                  <a:schemeClr val="accent1"/>
                </a:solidFill>
                <a:latin typeface="Levenim MT" panose="02010502060101010101" pitchFamily="2" charset="-79"/>
                <a:cs typeface="Levenim MT" panose="02010502060101010101" pitchFamily="2" charset="-79"/>
              </a:defRPr>
            </a:lvl1pPr>
          </a:lstStyle>
          <a:p>
            <a:r>
              <a:rPr lang="en-US"/>
              <a:t>Title of Slide</a:t>
            </a:r>
          </a:p>
        </p:txBody>
      </p:sp>
      <p:sp>
        <p:nvSpPr>
          <p:cNvPr id="6" name="TextBox 5">
            <a:extLst>
              <a:ext uri="{FF2B5EF4-FFF2-40B4-BE49-F238E27FC236}">
                <a16:creationId xmlns:a16="http://schemas.microsoft.com/office/drawing/2014/main" id="{7C18E279-5226-4497-94B6-78E62ACCA33B}"/>
              </a:ext>
            </a:extLst>
          </p:cNvPr>
          <p:cNvSpPr txBox="1"/>
          <p:nvPr/>
        </p:nvSpPr>
        <p:spPr>
          <a:xfrm>
            <a:off x="5868683" y="6639157"/>
            <a:ext cx="454635" cy="215444"/>
          </a:xfrm>
          <a:prstGeom prst="rect">
            <a:avLst/>
          </a:prstGeom>
          <a:noFill/>
        </p:spPr>
        <p:txBody>
          <a:bodyPr wrap="square" lIns="0" tIns="0" rIns="0" bIns="0" rtlCol="0">
            <a:spAutoFit/>
          </a:bodyPr>
          <a:lstStyle/>
          <a:p>
            <a:pPr algn="ctr">
              <a:defRPr/>
            </a:pPr>
            <a:fld id="{7B3AD9A0-D51F-4946-895A-F64CA6318440}" type="slidenum">
              <a:rPr lang="en-US" sz="1400" smtClean="0">
                <a:solidFill>
                  <a:srgbClr val="FFFFFF"/>
                </a:solidFill>
                <a:latin typeface="Arial"/>
                <a:cs typeface="Arial"/>
              </a:rPr>
              <a:pPr algn="ctr">
                <a:defRPr/>
              </a:pPr>
              <a:t>‹#›</a:t>
            </a:fld>
            <a:endParaRPr lang="en-US" sz="1400" dirty="0">
              <a:solidFill>
                <a:srgbClr val="FFFFFF"/>
              </a:solidFill>
              <a:latin typeface="Arial"/>
              <a:cs typeface="Arial"/>
            </a:endParaRPr>
          </a:p>
        </p:txBody>
      </p:sp>
      <p:sp>
        <p:nvSpPr>
          <p:cNvPr id="7" name="Content Placeholder 2">
            <a:extLst>
              <a:ext uri="{FF2B5EF4-FFF2-40B4-BE49-F238E27FC236}">
                <a16:creationId xmlns:a16="http://schemas.microsoft.com/office/drawing/2014/main" id="{1E552996-5B48-4BD4-B85E-1213A950C6DE}"/>
              </a:ext>
            </a:extLst>
          </p:cNvPr>
          <p:cNvSpPr>
            <a:spLocks noGrp="1"/>
          </p:cNvSpPr>
          <p:nvPr>
            <p:ph idx="1"/>
          </p:nvPr>
        </p:nvSpPr>
        <p:spPr>
          <a:xfrm>
            <a:off x="182883" y="1253331"/>
            <a:ext cx="10515600" cy="4351339"/>
          </a:xfrm>
          <a:prstGeom prst="rect">
            <a:avLst/>
          </a:prstGeom>
        </p:spPr>
        <p:txBody>
          <a:bodyPr/>
          <a:lstStyle>
            <a:lvl1pPr>
              <a:defRPr sz="2000">
                <a:latin typeface="Arial Nova Cond" panose="020B0506020202020204" pitchFamily="34" charset="0"/>
                <a:cs typeface="Utsaah" panose="020B0604020202020204" pitchFamily="34" charset="0"/>
              </a:defRPr>
            </a:lvl1pPr>
            <a:lvl2pPr>
              <a:defRPr sz="2000">
                <a:latin typeface="Arial Nova Cond" panose="020B0506020202020204" pitchFamily="34" charset="0"/>
                <a:cs typeface="Utsaah" panose="020B0604020202020204" pitchFamily="34" charset="0"/>
              </a:defRPr>
            </a:lvl2pPr>
            <a:lvl3pPr>
              <a:defRPr sz="2000">
                <a:latin typeface="Arial Nova Cond" panose="020B0506020202020204" pitchFamily="34" charset="0"/>
                <a:cs typeface="Utsaah" panose="020B0604020202020204" pitchFamily="34" charset="0"/>
              </a:defRPr>
            </a:lvl3pPr>
            <a:lvl4pPr>
              <a:defRPr sz="2000">
                <a:latin typeface="Arial Nova Cond" panose="020B0506020202020204" pitchFamily="34" charset="0"/>
                <a:cs typeface="Utsaah" panose="020B0604020202020204" pitchFamily="34" charset="0"/>
              </a:defRPr>
            </a:lvl4pPr>
            <a:lvl5pPr>
              <a:defRPr sz="2000">
                <a:latin typeface="Arial Nova Cond" panose="020B0506020202020204" pitchFamily="34" charset="0"/>
                <a:cs typeface="Utsaah"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147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3" y="1621"/>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1"/>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FA56885-9CAB-484D-A96A-7180B4ADA57B}"/>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400" dirty="0">
              <a:solidFill>
                <a:srgbClr val="005172"/>
              </a:solidFill>
              <a:sym typeface="Arial" panose="020B0604020202020204" pitchFamily="34" charset="0"/>
            </a:endParaRPr>
          </a:p>
        </p:txBody>
      </p:sp>
      <p:sp>
        <p:nvSpPr>
          <p:cNvPr id="6" name="Rectangle 5"/>
          <p:cNvSpPr/>
          <p:nvPr/>
        </p:nvSpPr>
        <p:spPr bwMode="ltGray">
          <a:xfrm>
            <a:off x="0" y="0"/>
            <a:ext cx="12193992" cy="6858000"/>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7" name="Rectangle 6"/>
          <p:cNvSpPr/>
          <p:nvPr/>
        </p:nvSpPr>
        <p:spPr bwMode="ltGray">
          <a:xfrm rot="10800000">
            <a:off x="0" y="2971800"/>
            <a:ext cx="12192000" cy="838200"/>
          </a:xfrm>
          <a:prstGeom prst="rect">
            <a:avLst/>
          </a:prstGeom>
          <a:solidFill>
            <a:srgbClr val="BED6DB"/>
          </a:solidFill>
          <a:ln>
            <a:noFill/>
          </a:ln>
          <a:effectLst>
            <a:outerShdw blurRad="53975" dist="25400" dir="162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pic>
        <p:nvPicPr>
          <p:cNvPr id="8" name="Picture 7" descr="BCBSNC-RGB-CW-LEFT-PNG.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ltGray">
          <a:xfrm>
            <a:off x="8457781" y="6112437"/>
            <a:ext cx="3327819" cy="364564"/>
          </a:xfrm>
          <a:prstGeom prst="rect">
            <a:avLst/>
          </a:prstGeom>
        </p:spPr>
      </p:pic>
      <p:sp>
        <p:nvSpPr>
          <p:cNvPr id="9" name="TextBox 8"/>
          <p:cNvSpPr txBox="1"/>
          <p:nvPr/>
        </p:nvSpPr>
        <p:spPr bwMode="ltGray">
          <a:xfrm>
            <a:off x="508000" y="6214647"/>
            <a:ext cx="4064000" cy="338554"/>
          </a:xfrm>
          <a:prstGeom prst="rect">
            <a:avLst/>
          </a:prstGeom>
          <a:noFill/>
        </p:spPr>
        <p:txBody>
          <a:bodyPr wrap="square" rtlCol="0">
            <a:spAutoFit/>
          </a:bodyPr>
          <a:lstStyle/>
          <a:p>
            <a:pPr defTabSz="914377" fontAlgn="base">
              <a:spcBef>
                <a:spcPct val="0"/>
              </a:spcBef>
              <a:spcAft>
                <a:spcPct val="0"/>
              </a:spcAft>
            </a:pPr>
            <a:r>
              <a:rPr lang="en-US" sz="800" dirty="0">
                <a:solidFill>
                  <a:srgbClr val="FFFFFF"/>
                </a:solidFill>
              </a:rPr>
              <a:t>PROPRIETARY &amp; CONFIDENTIAL</a:t>
            </a:r>
          </a:p>
          <a:p>
            <a:pPr defTabSz="914377" fontAlgn="base">
              <a:spcBef>
                <a:spcPct val="0"/>
              </a:spcBef>
              <a:spcAft>
                <a:spcPct val="0"/>
              </a:spcAft>
            </a:pPr>
            <a:r>
              <a:rPr lang="en-US" sz="800" dirty="0">
                <a:solidFill>
                  <a:srgbClr val="BED6DB"/>
                </a:solidFill>
              </a:rPr>
              <a:t>® Marks of the Blue Cross and Blue Shield Association.</a:t>
            </a:r>
          </a:p>
        </p:txBody>
      </p:sp>
      <p:sp>
        <p:nvSpPr>
          <p:cNvPr id="13314" name="Title"/>
          <p:cNvSpPr>
            <a:spLocks noGrp="1" noChangeArrowheads="1"/>
          </p:cNvSpPr>
          <p:nvPr>
            <p:ph type="ctrTitle"/>
          </p:nvPr>
        </p:nvSpPr>
        <p:spPr>
          <a:xfrm>
            <a:off x="615952" y="3206235"/>
            <a:ext cx="11169649" cy="369332"/>
          </a:xfrm>
          <a:prstGeom prst="rect">
            <a:avLst/>
          </a:prstGeom>
        </p:spPr>
        <p:txBody>
          <a:bodyPr wrap="square">
            <a:spAutoFit/>
          </a:bodyPr>
          <a:lstStyle>
            <a:lvl1pPr>
              <a:defRPr lang="x-none" sz="2400" b="0" cap="all" baseline="0">
                <a:solidFill>
                  <a:schemeClr val="tx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a:xfrm>
            <a:off x="615953" y="3960936"/>
            <a:ext cx="11169649" cy="307777"/>
          </a:xfrm>
          <a:prstGeom prst="rect">
            <a:avLst/>
          </a:prstGeom>
        </p:spPr>
        <p:txBody>
          <a:bodyPr wrap="square">
            <a:spAutoFit/>
          </a:bodyPr>
          <a:lstStyle>
            <a:lvl1pPr>
              <a:defRPr lang="x-none" sz="20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gray">
          <a:xfrm>
            <a:off x="615953" y="4898736"/>
            <a:ext cx="11169649"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914377" eaLnBrk="1" fontAlgn="base" hangingPunct="1">
              <a:spcBef>
                <a:spcPct val="0"/>
              </a:spcBef>
              <a:spcAft>
                <a:spcPct val="0"/>
              </a:spcAft>
              <a:defRPr lang="x-none"/>
            </a:pPr>
            <a:r>
              <a:rPr lang="en-US" sz="1400" dirty="0">
                <a:solidFill>
                  <a:srgbClr val="FFFFFF"/>
                </a:solidFill>
                <a:latin typeface="Arial"/>
              </a:rPr>
              <a:t>Document type | Date</a:t>
            </a:r>
          </a:p>
        </p:txBody>
      </p:sp>
    </p:spTree>
    <p:extLst>
      <p:ext uri="{BB962C8B-B14F-4D97-AF65-F5344CB8AC3E}">
        <p14:creationId xmlns:p14="http://schemas.microsoft.com/office/powerpoint/2010/main" val="1650000208"/>
      </p:ext>
    </p:extLst>
  </p:cSld>
  <p:clrMapOvr>
    <a:masterClrMapping/>
  </p:clrMapOvr>
  <p:extLst>
    <p:ext uri="{DCECCB84-F9BA-43D5-87BE-67443E8EF086}">
      <p15:sldGuideLst xmlns:p15="http://schemas.microsoft.com/office/powerpoint/2012/main">
        <p15:guide id="1" orient="horz" pos="1620">
          <p15:clr>
            <a:srgbClr val="FBAE40"/>
          </p15:clr>
        </p15:guide>
        <p15:guide id="2" pos="2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9AA91-4B49-4263-A8E0-CC964BEA7571}"/>
              </a:ext>
            </a:extLst>
          </p:cNvPr>
          <p:cNvSpPr>
            <a:spLocks noGrp="1"/>
          </p:cNvSpPr>
          <p:nvPr>
            <p:ph type="dt" sz="half" idx="10"/>
          </p:nvPr>
        </p:nvSpPr>
        <p:spPr/>
        <p:txBody>
          <a:bodyPr/>
          <a:lstStyle/>
          <a:p>
            <a:fld id="{7549172C-EC14-4307-953D-597FB10C248B}" type="datetime4">
              <a:rPr lang="en-US" smtClean="0"/>
              <a:t>November 18, 2025</a:t>
            </a:fld>
            <a:endParaRPr lang="en-US" dirty="0"/>
          </a:p>
        </p:txBody>
      </p:sp>
      <p:sp>
        <p:nvSpPr>
          <p:cNvPr id="4" name="Footer Placeholder 3">
            <a:extLst>
              <a:ext uri="{FF2B5EF4-FFF2-40B4-BE49-F238E27FC236}">
                <a16:creationId xmlns:a16="http://schemas.microsoft.com/office/drawing/2014/main" id="{05E05216-2733-4AC0-AC42-CF23FF2872C6}"/>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2B718938-2D4A-46D0-97E3-5253AE8C4FDB}"/>
              </a:ext>
            </a:extLst>
          </p:cNvPr>
          <p:cNvSpPr>
            <a:spLocks noGrp="1"/>
          </p:cNvSpPr>
          <p:nvPr>
            <p:ph type="sldNum" sz="quarter" idx="12"/>
          </p:nvPr>
        </p:nvSpPr>
        <p:spPr/>
        <p:txBody>
          <a:bodyPr/>
          <a:lstStyle/>
          <a:p>
            <a:fld id="{053C8BF4-6EA1-496D-AD50-D43E46208DB0}" type="slidenum">
              <a:rPr lang="en-US" smtClean="0"/>
              <a:pPr/>
              <a:t>‹#›</a:t>
            </a:fld>
            <a:endParaRPr lang="en-US" dirty="0"/>
          </a:p>
        </p:txBody>
      </p:sp>
      <p:sp>
        <p:nvSpPr>
          <p:cNvPr id="8" name="Content Placeholder 6">
            <a:extLst>
              <a:ext uri="{FF2B5EF4-FFF2-40B4-BE49-F238E27FC236}">
                <a16:creationId xmlns:a16="http://schemas.microsoft.com/office/drawing/2014/main" id="{E4823A6C-CAD6-4AB0-87DB-AE887C131B7F}"/>
              </a:ext>
            </a:extLst>
          </p:cNvPr>
          <p:cNvSpPr>
            <a:spLocks noGrp="1"/>
          </p:cNvSpPr>
          <p:nvPr>
            <p:ph sz="quarter" idx="14"/>
          </p:nvPr>
        </p:nvSpPr>
        <p:spPr>
          <a:xfrm>
            <a:off x="609600" y="1606730"/>
            <a:ext cx="5181600" cy="467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E999D8C-20D8-4BEC-B30E-95809AA7EB75}"/>
              </a:ext>
            </a:extLst>
          </p:cNvPr>
          <p:cNvSpPr>
            <a:spLocks noGrp="1"/>
          </p:cNvSpPr>
          <p:nvPr>
            <p:ph sz="quarter" idx="15"/>
          </p:nvPr>
        </p:nvSpPr>
        <p:spPr>
          <a:xfrm>
            <a:off x="6096000" y="1606732"/>
            <a:ext cx="5181597" cy="4679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EBF3307-F2C2-4771-BD42-9C72C2B138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13" name="Title 10">
            <a:extLst>
              <a:ext uri="{FF2B5EF4-FFF2-40B4-BE49-F238E27FC236}">
                <a16:creationId xmlns:a16="http://schemas.microsoft.com/office/drawing/2014/main" id="{5DE4AE7C-4BB3-4348-A71F-9943E10FEAE0}"/>
              </a:ext>
            </a:extLst>
          </p:cNvPr>
          <p:cNvSpPr>
            <a:spLocks noGrp="1"/>
          </p:cNvSpPr>
          <p:nvPr>
            <p:ph type="title" hasCustomPrompt="1"/>
          </p:nvPr>
        </p:nvSpPr>
        <p:spPr>
          <a:xfrm>
            <a:off x="609600" y="816424"/>
            <a:ext cx="10668000" cy="609604"/>
          </a:xfrm>
        </p:spPr>
        <p:txBody>
          <a:bodyPr tIns="91440" bIns="91440" anchor="t" anchorCtr="0">
            <a:noAutofit/>
          </a:bodyPr>
          <a:lstStyle>
            <a:lvl1pPr>
              <a:defRPr sz="2400"/>
            </a:lvl1pPr>
          </a:lstStyle>
          <a:p>
            <a:r>
              <a:rPr lang="en-US"/>
              <a:t>[Click to Add Title]</a:t>
            </a:r>
          </a:p>
        </p:txBody>
      </p:sp>
      <p:sp>
        <p:nvSpPr>
          <p:cNvPr id="14" name="Rectangle 13">
            <a:extLst>
              <a:ext uri="{FF2B5EF4-FFF2-40B4-BE49-F238E27FC236}">
                <a16:creationId xmlns:a16="http://schemas.microsoft.com/office/drawing/2014/main" id="{424DD5FD-55E6-4B82-88E4-E4DD6CC4EBF2}"/>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16714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 - blank">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3367986378"/>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 STARTING BLOCK">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2391905466"/>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 2018">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3717223343"/>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 2019">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2947312315"/>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 DNA Engagement">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2227022821"/>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 takeaways">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3677541169"/>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6_Title and Content">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1A2192D-BCC3-4DC8-A040-3C4DBCF161F3}"/>
              </a:ext>
            </a:extLst>
          </p:cNvPr>
          <p:cNvGraphicFramePr>
            <a:graphicFrameLocks noChangeAspect="1"/>
          </p:cNvGraphicFramePr>
          <p:nvPr>
            <p:custDataLst>
              <p:tags r:id="rId1"/>
            </p:custDataLst>
          </p:nvPr>
        </p:nvGraphicFramePr>
        <p:xfrm>
          <a:off x="2121" y="2119"/>
          <a:ext cx="2116" cy="2116"/>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a:extLst>
                          <a:ext uri="{FF2B5EF4-FFF2-40B4-BE49-F238E27FC236}">
                            <a16:creationId xmlns:a16="http://schemas.microsoft.com/office/drawing/2014/main" id="{C1A2192D-BCC3-4DC8-A040-3C4DBCF161F3}"/>
                          </a:ext>
                        </a:extLst>
                      </p:cNvPr>
                      <p:cNvPicPr/>
                      <p:nvPr/>
                    </p:nvPicPr>
                    <p:blipFill>
                      <a:blip r:embed="rId5"/>
                      <a:stretch>
                        <a:fillRect/>
                      </a:stretch>
                    </p:blipFill>
                    <p:spPr>
                      <a:xfrm>
                        <a:off x="2121" y="2119"/>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5B0E391-074E-4229-B28B-CC370975F4E6}"/>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latin typeface="Arial Narrow" panose="020B0606020202030204" pitchFamily="34" charset="0"/>
              <a:sym typeface="Arial Narrow" panose="020B060602020203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666" b="1482"/>
          <a:stretch/>
        </p:blipFill>
        <p:spPr>
          <a:xfrm>
            <a:off x="0" y="-25400"/>
            <a:ext cx="12192000" cy="6299200"/>
          </a:xfrm>
          <a:prstGeom prst="rect">
            <a:avLst/>
          </a:prstGeom>
        </p:spPr>
      </p:pic>
      <p:sp>
        <p:nvSpPr>
          <p:cNvPr id="7" name="TextBox 6"/>
          <p:cNvSpPr txBox="1"/>
          <p:nvPr/>
        </p:nvSpPr>
        <p:spPr>
          <a:xfrm>
            <a:off x="6502400" y="6392941"/>
            <a:ext cx="4775200" cy="215444"/>
          </a:xfrm>
          <a:prstGeom prst="rect">
            <a:avLst/>
          </a:prstGeom>
          <a:noFill/>
        </p:spPr>
        <p:txBody>
          <a:bodyPr wrap="square" rtlCol="0">
            <a:spAutoFit/>
          </a:bodyPr>
          <a:lstStyle/>
          <a:p>
            <a:pPr algn="r" defTabSz="914377">
              <a:defRPr/>
            </a:pPr>
            <a:r>
              <a:rPr lang="en-US" sz="800" dirty="0">
                <a:solidFill>
                  <a:srgbClr val="005172">
                    <a:lumMod val="65000"/>
                    <a:lumOff val="35000"/>
                  </a:srgbClr>
                </a:solidFill>
                <a:ea typeface="Arial" charset="0"/>
                <a:cs typeface="Arial" charset="0"/>
              </a:rPr>
              <a:t>Confidential and Proprietary – Not for Distribution</a:t>
            </a:r>
          </a:p>
        </p:txBody>
      </p:sp>
      <p:sp>
        <p:nvSpPr>
          <p:cNvPr id="8" name="Title 18"/>
          <p:cNvSpPr>
            <a:spLocks noGrp="1"/>
          </p:cNvSpPr>
          <p:nvPr>
            <p:ph type="title" hasCustomPrompt="1"/>
          </p:nvPr>
        </p:nvSpPr>
        <p:spPr>
          <a:xfrm>
            <a:off x="410383" y="334413"/>
            <a:ext cx="9525000" cy="307777"/>
          </a:xfrm>
          <a:prstGeom prst="rect">
            <a:avLst/>
          </a:prstGeom>
          <a:ln>
            <a:noFill/>
          </a:ln>
        </p:spPr>
        <p:txBody>
          <a:bodyPr anchor="ctr"/>
          <a:lstStyle>
            <a:lvl1pPr>
              <a:defRPr sz="2000">
                <a:solidFill>
                  <a:schemeClr val="bg1"/>
                </a:solidFill>
                <a:latin typeface="Arial Narrow" charset="0"/>
                <a:ea typeface="Arial Narrow" charset="0"/>
                <a:cs typeface="Arial Narrow" charset="0"/>
              </a:defRPr>
            </a:lvl1pPr>
          </a:lstStyle>
          <a:p>
            <a:r>
              <a:rPr lang="en-US"/>
              <a:t>Click To Edit Master Title Style</a:t>
            </a:r>
          </a:p>
        </p:txBody>
      </p:sp>
      <p:sp>
        <p:nvSpPr>
          <p:cNvPr id="12" name="Content Placeholder 2"/>
          <p:cNvSpPr>
            <a:spLocks noGrp="1"/>
          </p:cNvSpPr>
          <p:nvPr>
            <p:ph sz="quarter" idx="13" hasCustomPrompt="1"/>
          </p:nvPr>
        </p:nvSpPr>
        <p:spPr>
          <a:xfrm>
            <a:off x="863600" y="2075961"/>
            <a:ext cx="5892800" cy="877163"/>
          </a:xfrm>
          <a:prstGeom prst="rect">
            <a:avLst/>
          </a:prstGeom>
        </p:spPr>
        <p:txBody>
          <a:bodyPr/>
          <a:lstStyle>
            <a:lvl1pPr marL="0" indent="0">
              <a:buNone/>
              <a:defRPr sz="1200" b="0" i="0">
                <a:latin typeface="Arial" charset="0"/>
                <a:ea typeface="Arial" charset="0"/>
                <a:cs typeface="Arial" charset="0"/>
              </a:defRPr>
            </a:lvl1pPr>
            <a:lvl2pPr marL="457189" indent="0">
              <a:buNone/>
              <a:defRPr b="0" i="0"/>
            </a:lvl2pPr>
            <a:lvl3pPr>
              <a:defRPr sz="1100" b="0" i="0"/>
            </a:lvl3pPr>
            <a:lvl4pPr>
              <a:defRPr sz="1100" b="0" i="0"/>
            </a:lvl4pPr>
            <a:lvl5pPr>
              <a:defRPr sz="1100" b="0" i="0"/>
            </a:lvl5pPr>
          </a:lstStyle>
          <a:p>
            <a:pPr lvl="0"/>
            <a:r>
              <a:rPr lang="en-US"/>
              <a:t>Click to edit </a:t>
            </a:r>
          </a:p>
          <a:p>
            <a:pPr lvl="0"/>
            <a:endParaRPr lang="en-US"/>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14" hasCustomPrompt="1"/>
          </p:nvPr>
        </p:nvSpPr>
        <p:spPr>
          <a:xfrm>
            <a:off x="872067" y="1542239"/>
            <a:ext cx="5892800" cy="200055"/>
          </a:xfrm>
          <a:prstGeom prst="rect">
            <a:avLst/>
          </a:prstGeom>
        </p:spPr>
        <p:txBody>
          <a:bodyPr/>
          <a:lstStyle>
            <a:lvl1pPr marL="0" indent="0">
              <a:buNone/>
              <a:defRPr sz="1300" b="1" i="0">
                <a:solidFill>
                  <a:srgbClr val="005171"/>
                </a:solidFill>
                <a:latin typeface="Arial" charset="0"/>
                <a:ea typeface="Arial" charset="0"/>
                <a:cs typeface="Arial" charset="0"/>
              </a:defRPr>
            </a:lvl1pPr>
            <a:lvl2pPr marL="457189" indent="0">
              <a:buNone/>
              <a:defRPr b="0" i="0"/>
            </a:lvl2pPr>
            <a:lvl3pPr>
              <a:defRPr b="0" i="0"/>
            </a:lvl3pPr>
            <a:lvl4pPr>
              <a:defRPr b="0" i="0"/>
            </a:lvl4pPr>
            <a:lvl5pPr>
              <a:defRPr b="0" i="0"/>
            </a:lvl5pPr>
          </a:lstStyle>
          <a:p>
            <a:pPr lvl="0"/>
            <a:r>
              <a:rPr lang="en-US"/>
              <a:t>Click to edit</a:t>
            </a:r>
          </a:p>
        </p:txBody>
      </p:sp>
      <p:sp>
        <p:nvSpPr>
          <p:cNvPr id="9" name="TextBox 8"/>
          <p:cNvSpPr txBox="1"/>
          <p:nvPr/>
        </p:nvSpPr>
        <p:spPr>
          <a:xfrm>
            <a:off x="11420832" y="6372424"/>
            <a:ext cx="325730" cy="230832"/>
          </a:xfrm>
          <a:prstGeom prst="rect">
            <a:avLst/>
          </a:prstGeom>
          <a:noFill/>
        </p:spPr>
        <p:txBody>
          <a:bodyPr wrap="none" rtlCol="0">
            <a:spAutoFit/>
          </a:bodyPr>
          <a:lstStyle/>
          <a:p>
            <a:pPr defTabSz="914377" fontAlgn="base">
              <a:spcBef>
                <a:spcPct val="0"/>
              </a:spcBef>
              <a:spcAft>
                <a:spcPct val="0"/>
              </a:spcAft>
            </a:pPr>
            <a:fld id="{8D6DF7E1-1644-4666-A7F4-57E018A27D03}" type="slidenum">
              <a:rPr lang="en-US" sz="900" i="1" smtClean="0">
                <a:solidFill>
                  <a:srgbClr val="0092D3"/>
                </a:solidFill>
                <a:cs typeface="Arial" panose="020B0604020202020204" pitchFamily="34" charset="0"/>
              </a:rPr>
              <a:pPr defTabSz="914377" fontAlgn="base">
                <a:spcBef>
                  <a:spcPct val="0"/>
                </a:spcBef>
                <a:spcAft>
                  <a:spcPct val="0"/>
                </a:spcAft>
              </a:pPr>
              <a:t>‹#›</a:t>
            </a:fld>
            <a:endParaRPr lang="en-US" sz="900" i="1" dirty="0">
              <a:solidFill>
                <a:srgbClr val="0092D3"/>
              </a:solidFill>
              <a:cs typeface="Arial" panose="020B0604020202020204" pitchFamily="34" charset="0"/>
            </a:endParaRPr>
          </a:p>
        </p:txBody>
      </p:sp>
      <p:pic>
        <p:nvPicPr>
          <p:cNvPr id="10" name="Picture 9" descr="BCBSNC-CrossShieldNC_Horiz-RGB-CB-PNG.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1410" y="6375400"/>
            <a:ext cx="1000580" cy="304800"/>
          </a:xfrm>
          <a:prstGeom prst="rect">
            <a:avLst/>
          </a:prstGeom>
        </p:spPr>
      </p:pic>
    </p:spTree>
    <p:extLst>
      <p:ext uri="{BB962C8B-B14F-4D97-AF65-F5344CB8AC3E}">
        <p14:creationId xmlns:p14="http://schemas.microsoft.com/office/powerpoint/2010/main" val="2986006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C: BUSINESS TECH 2">
    <p:spTree>
      <p:nvGrpSpPr>
        <p:cNvPr id="1" name=""/>
        <p:cNvGrpSpPr/>
        <p:nvPr/>
      </p:nvGrpSpPr>
      <p:grpSpPr>
        <a:xfrm>
          <a:off x="0" y="0"/>
          <a:ext cx="0" cy="0"/>
          <a:chOff x="0" y="0"/>
          <a:chExt cx="0" cy="0"/>
        </a:xfrm>
      </p:grpSpPr>
      <p:pic>
        <p:nvPicPr>
          <p:cNvPr id="2" name="Picture 1" descr="461229701 LR.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280325" cy="6909119"/>
          </a:xfrm>
          <a:prstGeom prst="rect">
            <a:avLst/>
          </a:prstGeom>
        </p:spPr>
      </p:pic>
      <p:sp>
        <p:nvSpPr>
          <p:cNvPr id="10" name="Rectangle 9"/>
          <p:cNvSpPr/>
          <p:nvPr userDrawn="1"/>
        </p:nvSpPr>
        <p:spPr>
          <a:xfrm rot="10800000">
            <a:off x="-1" y="4419599"/>
            <a:ext cx="12250551" cy="838200"/>
          </a:xfrm>
          <a:prstGeom prst="rect">
            <a:avLst/>
          </a:prstGeom>
          <a:solidFill>
            <a:srgbClr val="BED6DB"/>
          </a:solidFill>
          <a:ln>
            <a:noFill/>
          </a:ln>
          <a:effectLst>
            <a:outerShdw blurRad="53975" dist="25400" dir="162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descr="BCBSNC-RGB-CB-LEFT-PN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457200"/>
            <a:ext cx="3327819" cy="364565"/>
          </a:xfrm>
          <a:prstGeom prst="rect">
            <a:avLst/>
          </a:prstGeom>
        </p:spPr>
      </p:pic>
      <p:sp>
        <p:nvSpPr>
          <p:cNvPr id="9" name="Subtitle 2"/>
          <p:cNvSpPr>
            <a:spLocks noGrp="1"/>
          </p:cNvSpPr>
          <p:nvPr>
            <p:ph type="subTitle" idx="10"/>
          </p:nvPr>
        </p:nvSpPr>
        <p:spPr>
          <a:xfrm>
            <a:off x="6773808" y="4648201"/>
            <a:ext cx="5113392" cy="457201"/>
          </a:xfrm>
          <a:prstGeom prst="rect">
            <a:avLst/>
          </a:prstGeom>
        </p:spPr>
        <p:txBody>
          <a:bodyPr>
            <a:noAutofit/>
          </a:bodyPr>
          <a:lstStyle>
            <a:lvl1pPr marL="0" indent="0" algn="l">
              <a:buNone/>
              <a:defRPr sz="1800">
                <a:solidFill>
                  <a:schemeClr val="accent3"/>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itle Placeholder 1"/>
          <p:cNvSpPr>
            <a:spLocks noGrp="1"/>
          </p:cNvSpPr>
          <p:nvPr>
            <p:ph type="title"/>
          </p:nvPr>
        </p:nvSpPr>
        <p:spPr>
          <a:xfrm>
            <a:off x="203202" y="4419599"/>
            <a:ext cx="6621924" cy="838203"/>
          </a:xfrm>
          <a:prstGeom prst="rect">
            <a:avLst/>
          </a:prstGeom>
        </p:spPr>
        <p:txBody>
          <a:bodyPr vert="horz" lIns="91440" tIns="45720" rIns="91440" bIns="45720" rtlCol="0" anchor="ctr">
            <a:noAutofit/>
          </a:bodyPr>
          <a:lstStyle>
            <a:lvl1pPr algn="l">
              <a:defRPr sz="2000" cap="all">
                <a:solidFill>
                  <a:srgbClr val="005172"/>
                </a:solidFill>
                <a:latin typeface="Arial"/>
                <a:cs typeface="Arial"/>
              </a:defRPr>
            </a:lvl1pPr>
          </a:lstStyle>
          <a:p>
            <a:r>
              <a:rPr lang="en-US"/>
              <a:t>Click to edit Master title style</a:t>
            </a:r>
          </a:p>
        </p:txBody>
      </p:sp>
      <p:sp>
        <p:nvSpPr>
          <p:cNvPr id="8" name="TextBox 7"/>
          <p:cNvSpPr txBox="1"/>
          <p:nvPr userDrawn="1"/>
        </p:nvSpPr>
        <p:spPr>
          <a:xfrm>
            <a:off x="166257" y="6214647"/>
            <a:ext cx="3694545" cy="338554"/>
          </a:xfrm>
          <a:prstGeom prst="rect">
            <a:avLst/>
          </a:prstGeom>
          <a:noFill/>
        </p:spPr>
        <p:txBody>
          <a:bodyPr wrap="square" rtlCol="0">
            <a:spAutoFit/>
          </a:bodyPr>
          <a:lstStyle/>
          <a:p>
            <a:pPr rtl="0"/>
            <a:r>
              <a:rPr lang="en-US" sz="1000" b="0" i="0" u="none" strike="noStrike" kern="1200" baseline="0" dirty="0">
                <a:solidFill>
                  <a:schemeClr val="accent6"/>
                </a:solidFill>
                <a:latin typeface="Arial" pitchFamily="34" charset="0"/>
                <a:ea typeface="+mn-ea"/>
                <a:cs typeface="Arial" pitchFamily="34" charset="0"/>
              </a:rPr>
              <a:t>PROPRIETARY &amp; CONFIDENTIAL</a:t>
            </a:r>
          </a:p>
          <a:p>
            <a:r>
              <a:rPr lang="en-US" sz="600" kern="1200" dirty="0">
                <a:solidFill>
                  <a:schemeClr val="accent6"/>
                </a:solidFill>
                <a:latin typeface="Arial" pitchFamily="34" charset="0"/>
                <a:ea typeface="+mn-ea"/>
                <a:cs typeface="Arial" pitchFamily="34" charset="0"/>
              </a:rPr>
              <a:t>® Marks of the Blue Cross and Blue Shield Association. U10404, 2/16</a:t>
            </a:r>
            <a:endParaRPr lang="en-US" sz="600" dirty="0">
              <a:solidFill>
                <a:schemeClr val="accent6"/>
              </a:solidFill>
              <a:latin typeface="Arial" pitchFamily="34" charset="0"/>
              <a:cs typeface="Arial" pitchFamily="34" charset="0"/>
            </a:endParaRPr>
          </a:p>
        </p:txBody>
      </p:sp>
    </p:spTree>
    <p:extLst>
      <p:ext uri="{BB962C8B-B14F-4D97-AF65-F5344CB8AC3E}">
        <p14:creationId xmlns:p14="http://schemas.microsoft.com/office/powerpoint/2010/main" val="39181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493348" y="1079500"/>
            <a:ext cx="1117600" cy="838200"/>
          </a:xfrm>
          <a:prstGeom prst="ellipse">
            <a:avLst/>
          </a:prstGeom>
          <a:ln>
            <a:solidFill>
              <a:schemeClr val="bg1">
                <a:lumMod val="85000"/>
              </a:schemeClr>
            </a:solidFill>
          </a:ln>
        </p:spPr>
        <p:txBody>
          <a:bodyPr>
            <a:noAutofit/>
          </a:bodyPr>
          <a:lstStyle/>
          <a:p>
            <a:endParaRPr lang="en-US" dirty="0"/>
          </a:p>
        </p:txBody>
      </p:sp>
      <p:sp>
        <p:nvSpPr>
          <p:cNvPr id="18" name="Picture Placeholder 16"/>
          <p:cNvSpPr>
            <a:spLocks noGrp="1"/>
          </p:cNvSpPr>
          <p:nvPr>
            <p:ph type="pic" sz="quarter" idx="14"/>
          </p:nvPr>
        </p:nvSpPr>
        <p:spPr>
          <a:xfrm>
            <a:off x="2907799" y="1694331"/>
            <a:ext cx="1117600" cy="838200"/>
          </a:xfrm>
          <a:prstGeom prst="ellipse">
            <a:avLst/>
          </a:prstGeom>
          <a:ln>
            <a:solidFill>
              <a:schemeClr val="bg1">
                <a:lumMod val="85000"/>
              </a:schemeClr>
            </a:solidFill>
          </a:ln>
        </p:spPr>
        <p:txBody>
          <a:bodyPr>
            <a:noAutofit/>
          </a:bodyPr>
          <a:lstStyle>
            <a:lvl1pPr>
              <a:defRPr sz="900"/>
            </a:lvl1pPr>
          </a:lstStyle>
          <a:p>
            <a:endParaRPr lang="en-US" dirty="0"/>
          </a:p>
        </p:txBody>
      </p:sp>
      <p:sp>
        <p:nvSpPr>
          <p:cNvPr id="19" name="Picture Placeholder 16"/>
          <p:cNvSpPr>
            <a:spLocks noGrp="1"/>
          </p:cNvSpPr>
          <p:nvPr>
            <p:ph type="pic" sz="quarter" idx="15"/>
          </p:nvPr>
        </p:nvSpPr>
        <p:spPr>
          <a:xfrm>
            <a:off x="7987799" y="1659960"/>
            <a:ext cx="1117600" cy="838200"/>
          </a:xfrm>
          <a:prstGeom prst="ellipse">
            <a:avLst/>
          </a:prstGeom>
          <a:ln>
            <a:solidFill>
              <a:schemeClr val="bg1">
                <a:lumMod val="85000"/>
              </a:schemeClr>
            </a:solidFill>
          </a:ln>
        </p:spPr>
        <p:txBody>
          <a:bodyPr>
            <a:noAutofit/>
          </a:bodyPr>
          <a:lstStyle>
            <a:lvl1pPr>
              <a:defRPr sz="900"/>
            </a:lvl1pPr>
          </a:lstStyle>
          <a:p>
            <a:endParaRPr lang="en-US" dirty="0"/>
          </a:p>
        </p:txBody>
      </p:sp>
      <p:sp>
        <p:nvSpPr>
          <p:cNvPr id="20" name="Picture Placeholder 16"/>
          <p:cNvSpPr>
            <a:spLocks noGrp="1"/>
          </p:cNvSpPr>
          <p:nvPr>
            <p:ph type="pic" sz="quarter" idx="16"/>
          </p:nvPr>
        </p:nvSpPr>
        <p:spPr>
          <a:xfrm>
            <a:off x="1044917" y="3074939"/>
            <a:ext cx="1117600" cy="838200"/>
          </a:xfrm>
          <a:prstGeom prst="ellipse">
            <a:avLst/>
          </a:prstGeom>
          <a:ln>
            <a:solidFill>
              <a:schemeClr val="bg1">
                <a:lumMod val="85000"/>
              </a:schemeClr>
            </a:solidFill>
          </a:ln>
        </p:spPr>
        <p:txBody>
          <a:bodyPr>
            <a:noAutofit/>
          </a:bodyPr>
          <a:lstStyle/>
          <a:p>
            <a:endParaRPr lang="en-US" dirty="0"/>
          </a:p>
        </p:txBody>
      </p:sp>
      <p:sp>
        <p:nvSpPr>
          <p:cNvPr id="21" name="Picture Placeholder 16"/>
          <p:cNvSpPr>
            <a:spLocks noGrp="1"/>
          </p:cNvSpPr>
          <p:nvPr>
            <p:ph type="pic" sz="quarter" idx="17"/>
          </p:nvPr>
        </p:nvSpPr>
        <p:spPr>
          <a:xfrm>
            <a:off x="3222789" y="3074939"/>
            <a:ext cx="1117600" cy="838200"/>
          </a:xfrm>
          <a:prstGeom prst="ellipse">
            <a:avLst/>
          </a:prstGeom>
          <a:ln>
            <a:solidFill>
              <a:schemeClr val="bg1">
                <a:lumMod val="85000"/>
              </a:schemeClr>
            </a:solidFill>
          </a:ln>
        </p:spPr>
        <p:txBody>
          <a:bodyPr>
            <a:noAutofit/>
          </a:bodyPr>
          <a:lstStyle/>
          <a:p>
            <a:endParaRPr lang="en-US" dirty="0"/>
          </a:p>
        </p:txBody>
      </p:sp>
      <p:sp>
        <p:nvSpPr>
          <p:cNvPr id="22" name="Picture Placeholder 16"/>
          <p:cNvSpPr>
            <a:spLocks noGrp="1"/>
          </p:cNvSpPr>
          <p:nvPr>
            <p:ph type="pic" sz="quarter" idx="18"/>
          </p:nvPr>
        </p:nvSpPr>
        <p:spPr>
          <a:xfrm>
            <a:off x="5493348" y="3074939"/>
            <a:ext cx="1117600" cy="838200"/>
          </a:xfrm>
          <a:prstGeom prst="ellipse">
            <a:avLst/>
          </a:prstGeom>
          <a:ln>
            <a:solidFill>
              <a:schemeClr val="bg1">
                <a:lumMod val="85000"/>
              </a:schemeClr>
            </a:solidFill>
          </a:ln>
        </p:spPr>
        <p:txBody>
          <a:bodyPr>
            <a:noAutofit/>
          </a:bodyPr>
          <a:lstStyle/>
          <a:p>
            <a:endParaRPr lang="en-US" dirty="0"/>
          </a:p>
        </p:txBody>
      </p:sp>
      <p:sp>
        <p:nvSpPr>
          <p:cNvPr id="23" name="Picture Placeholder 16"/>
          <p:cNvSpPr>
            <a:spLocks noGrp="1"/>
          </p:cNvSpPr>
          <p:nvPr>
            <p:ph type="pic" sz="quarter" idx="19"/>
          </p:nvPr>
        </p:nvSpPr>
        <p:spPr>
          <a:xfrm>
            <a:off x="7578533" y="3074939"/>
            <a:ext cx="1117600" cy="838200"/>
          </a:xfrm>
          <a:prstGeom prst="ellipse">
            <a:avLst/>
          </a:prstGeom>
          <a:ln>
            <a:solidFill>
              <a:schemeClr val="bg1">
                <a:lumMod val="85000"/>
              </a:schemeClr>
            </a:solidFill>
          </a:ln>
        </p:spPr>
        <p:txBody>
          <a:bodyPr>
            <a:noAutofit/>
          </a:bodyPr>
          <a:lstStyle/>
          <a:p>
            <a:endParaRPr lang="en-US" dirty="0"/>
          </a:p>
        </p:txBody>
      </p:sp>
      <p:sp>
        <p:nvSpPr>
          <p:cNvPr id="24" name="Picture Placeholder 16"/>
          <p:cNvSpPr>
            <a:spLocks noGrp="1"/>
          </p:cNvSpPr>
          <p:nvPr>
            <p:ph type="pic" sz="quarter" idx="20"/>
          </p:nvPr>
        </p:nvSpPr>
        <p:spPr>
          <a:xfrm>
            <a:off x="9756405" y="3074939"/>
            <a:ext cx="1117600" cy="838200"/>
          </a:xfrm>
          <a:prstGeom prst="ellipse">
            <a:avLst/>
          </a:prstGeom>
          <a:ln>
            <a:solidFill>
              <a:schemeClr val="bg1">
                <a:lumMod val="85000"/>
              </a:schemeClr>
            </a:solidFill>
          </a:ln>
        </p:spPr>
        <p:txBody>
          <a:bodyPr>
            <a:noAutofit/>
          </a:bodyPr>
          <a:lstStyle/>
          <a:p>
            <a:endParaRPr lang="en-US" dirty="0"/>
          </a:p>
        </p:txBody>
      </p:sp>
      <p:graphicFrame>
        <p:nvGraphicFramePr>
          <p:cNvPr id="7" name="Object 6"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6913245-DBDF-484C-B760-1097661ADD47}" type="datetimeFigureOut">
              <a:rPr lang="en-US" smtClean="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45549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Divider A: Dark Blue Background">
    <p:spTree>
      <p:nvGrpSpPr>
        <p:cNvPr id="1" name=""/>
        <p:cNvGrpSpPr/>
        <p:nvPr/>
      </p:nvGrpSpPr>
      <p:grpSpPr>
        <a:xfrm>
          <a:off x="0" y="0"/>
          <a:ext cx="0" cy="0"/>
          <a:chOff x="0" y="0"/>
          <a:chExt cx="0" cy="0"/>
        </a:xfrm>
      </p:grpSpPr>
      <p:sp>
        <p:nvSpPr>
          <p:cNvPr id="6" name="Rectangle 5"/>
          <p:cNvSpPr/>
          <p:nvPr userDrawn="1"/>
        </p:nvSpPr>
        <p:spPr>
          <a:xfrm>
            <a:off x="1" y="-34157"/>
            <a:ext cx="12261844" cy="687563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Subtitle 2"/>
          <p:cNvSpPr>
            <a:spLocks noGrp="1"/>
          </p:cNvSpPr>
          <p:nvPr>
            <p:ph type="subTitle" idx="10" hasCustomPrompt="1"/>
          </p:nvPr>
        </p:nvSpPr>
        <p:spPr>
          <a:xfrm>
            <a:off x="1024701" y="4020018"/>
            <a:ext cx="4029899" cy="615553"/>
          </a:xfrm>
          <a:prstGeom prst="rect">
            <a:avLst/>
          </a:prstGeom>
        </p:spPr>
        <p:txBody>
          <a:bodyPr/>
          <a:lstStyle>
            <a:lvl1pPr marL="0" indent="0" algn="l">
              <a:buNone/>
              <a:defRPr sz="2000">
                <a:solidFill>
                  <a:schemeClr val="bg1"/>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divider subtitle style</a:t>
            </a:r>
          </a:p>
        </p:txBody>
      </p:sp>
      <p:sp>
        <p:nvSpPr>
          <p:cNvPr id="20" name="Title Placeholder 1"/>
          <p:cNvSpPr>
            <a:spLocks noGrp="1"/>
          </p:cNvSpPr>
          <p:nvPr>
            <p:ph type="title" hasCustomPrompt="1"/>
          </p:nvPr>
        </p:nvSpPr>
        <p:spPr>
          <a:xfrm>
            <a:off x="1024701" y="3219553"/>
            <a:ext cx="6449249" cy="609600"/>
          </a:xfrm>
          <a:prstGeom prst="rect">
            <a:avLst/>
          </a:prstGeom>
        </p:spPr>
        <p:txBody>
          <a:bodyPr vert="horz" lIns="91440" tIns="45720" rIns="91440" bIns="45720" rtlCol="0" anchor="ctr">
            <a:noAutofit/>
          </a:bodyPr>
          <a:lstStyle>
            <a:lvl1pPr algn="l">
              <a:defRPr sz="2400" cap="all">
                <a:solidFill>
                  <a:srgbClr val="DCD6B2"/>
                </a:solidFill>
                <a:latin typeface="Arial" pitchFamily="34" charset="0"/>
                <a:cs typeface="Arial" pitchFamily="34" charset="0"/>
              </a:defRPr>
            </a:lvl1pPr>
          </a:lstStyle>
          <a:p>
            <a:r>
              <a:rPr lang="en-US"/>
              <a:t>Click to edit Master DIVIDER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639" y="289093"/>
            <a:ext cx="709923" cy="533400"/>
          </a:xfrm>
          <a:prstGeom prst="rect">
            <a:avLst/>
          </a:prstGeom>
        </p:spPr>
      </p:pic>
      <p:pic>
        <p:nvPicPr>
          <p:cNvPr id="7" name="Picture 6">
            <a:extLst>
              <a:ext uri="{FF2B5EF4-FFF2-40B4-BE49-F238E27FC236}">
                <a16:creationId xmlns:a16="http://schemas.microsoft.com/office/drawing/2014/main" id="{D6826A83-500D-467F-8CF3-BB7F2B6533B0}"/>
              </a:ext>
            </a:extLst>
          </p:cNvPr>
          <p:cNvPicPr>
            <a:picLocks noChangeAspect="1"/>
          </p:cNvPicPr>
          <p:nvPr userDrawn="1"/>
        </p:nvPicPr>
        <p:blipFill>
          <a:blip r:embed="rId3">
            <a:alphaModFix amt="35000"/>
          </a:blip>
          <a:stretch>
            <a:fillRect/>
          </a:stretch>
        </p:blipFill>
        <p:spPr>
          <a:xfrm>
            <a:off x="5213327" y="1349017"/>
            <a:ext cx="7679452" cy="5181316"/>
          </a:xfrm>
          <a:prstGeom prst="rect">
            <a:avLst/>
          </a:prstGeom>
        </p:spPr>
      </p:pic>
    </p:spTree>
    <p:extLst>
      <p:ext uri="{BB962C8B-B14F-4D97-AF65-F5344CB8AC3E}">
        <p14:creationId xmlns:p14="http://schemas.microsoft.com/office/powerpoint/2010/main" val="13957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3B0461-E08A-487D-9623-85D240B995D5}"/>
              </a:ext>
            </a:extLst>
          </p:cNvPr>
          <p:cNvSpPr>
            <a:spLocks noGrp="1"/>
          </p:cNvSpPr>
          <p:nvPr>
            <p:ph type="dt" sz="half" idx="10"/>
          </p:nvPr>
        </p:nvSpPr>
        <p:spPr/>
        <p:txBody>
          <a:bodyPr/>
          <a:lstStyle/>
          <a:p>
            <a:fld id="{F3541F12-99E1-4411-B39F-818A6DA9C666}" type="datetime4">
              <a:rPr lang="en-US" smtClean="0"/>
              <a:t>November 18, 2025</a:t>
            </a:fld>
            <a:endParaRPr lang="en-US" dirty="0"/>
          </a:p>
        </p:txBody>
      </p:sp>
      <p:sp>
        <p:nvSpPr>
          <p:cNvPr id="4" name="Footer Placeholder 3">
            <a:extLst>
              <a:ext uri="{FF2B5EF4-FFF2-40B4-BE49-F238E27FC236}">
                <a16:creationId xmlns:a16="http://schemas.microsoft.com/office/drawing/2014/main" id="{40C7148C-5978-4E37-B9DC-D203FDDC1C0F}"/>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916DE97E-F32C-435C-8054-479F9C605DF3}"/>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60ACA0E9-FF10-42D2-A3E4-1D8B4C944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9" name="Title 10">
            <a:extLst>
              <a:ext uri="{FF2B5EF4-FFF2-40B4-BE49-F238E27FC236}">
                <a16:creationId xmlns:a16="http://schemas.microsoft.com/office/drawing/2014/main" id="{E068DA7B-4F9D-4B78-9E28-C660F0EB87F6}"/>
              </a:ext>
            </a:extLst>
          </p:cNvPr>
          <p:cNvSpPr>
            <a:spLocks noGrp="1"/>
          </p:cNvSpPr>
          <p:nvPr>
            <p:ph type="title" hasCustomPrompt="1"/>
          </p:nvPr>
        </p:nvSpPr>
        <p:spPr>
          <a:xfrm>
            <a:off x="609600" y="816424"/>
            <a:ext cx="10668000" cy="609604"/>
          </a:xfrm>
        </p:spPr>
        <p:txBody>
          <a:bodyPr tIns="91440" bIns="91440" anchor="t" anchorCtr="0">
            <a:noAutofit/>
          </a:bodyPr>
          <a:lstStyle>
            <a:lvl1pPr>
              <a:defRPr sz="2400"/>
            </a:lvl1pPr>
          </a:lstStyle>
          <a:p>
            <a:r>
              <a:rPr lang="en-US"/>
              <a:t>[Click to Add Title]</a:t>
            </a:r>
          </a:p>
        </p:txBody>
      </p:sp>
      <p:sp>
        <p:nvSpPr>
          <p:cNvPr id="10" name="Rectangle 9">
            <a:extLst>
              <a:ext uri="{FF2B5EF4-FFF2-40B4-BE49-F238E27FC236}">
                <a16:creationId xmlns:a16="http://schemas.microsoft.com/office/drawing/2014/main" id="{E84A6C05-E187-4D76-987F-F832313871DC}"/>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27885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Rectangle 8"/>
          <p:cNvSpPr/>
          <p:nvPr userDrawn="1"/>
        </p:nvSpPr>
        <p:spPr>
          <a:xfrm>
            <a:off x="1" y="0"/>
            <a:ext cx="4371263" cy="6884352"/>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258234" y="2703951"/>
            <a:ext cx="3847492" cy="1477328"/>
          </a:xfrm>
        </p:spPr>
        <p:txBody>
          <a:bodyPr/>
          <a:lstStyle>
            <a:lvl1pPr>
              <a:defRPr>
                <a:solidFill>
                  <a:srgbClr val="FFFFFF"/>
                </a:solidFill>
              </a:defRPr>
            </a:lvl1pPr>
          </a:lstStyle>
          <a:p>
            <a:r>
              <a:rPr lang="en-US"/>
              <a:t>Click to edit Master title style</a:t>
            </a:r>
          </a:p>
        </p:txBody>
      </p:sp>
      <p:sp>
        <p:nvSpPr>
          <p:cNvPr id="5" name="Text Placeholder 4"/>
          <p:cNvSpPr>
            <a:spLocks noGrp="1"/>
          </p:cNvSpPr>
          <p:nvPr>
            <p:ph type="body" sz="quarter" idx="11"/>
          </p:nvPr>
        </p:nvSpPr>
        <p:spPr>
          <a:xfrm>
            <a:off x="5185298" y="1919269"/>
            <a:ext cx="5806017" cy="738664"/>
          </a:xfrm>
        </p:spPr>
        <p:txBody>
          <a:bodyPr/>
          <a:lstStyle>
            <a:lvl1pPr marL="306910" indent="-306910">
              <a:defRPr/>
            </a:lvl1pPr>
            <a:lvl2pPr marL="605352" indent="-232828">
              <a:defRPr/>
            </a:lvl2pPr>
            <a:lvl3pPr marL="908028" indent="-228594">
              <a:defRPr/>
            </a:lvl3pPr>
          </a:lstStyle>
          <a:p>
            <a:pPr lvl="0"/>
            <a:r>
              <a:rPr lang="en-US"/>
              <a:t>Click to edit Master text styles</a:t>
            </a:r>
          </a:p>
          <a:p>
            <a:pPr lvl="1"/>
            <a:r>
              <a:rPr lang="en-US"/>
              <a:t>Second level</a:t>
            </a:r>
          </a:p>
          <a:p>
            <a:pPr lvl="2"/>
            <a:r>
              <a:rPr lang="en-US"/>
              <a:t>Third level</a:t>
            </a:r>
          </a:p>
        </p:txBody>
      </p:sp>
      <p:sp>
        <p:nvSpPr>
          <p:cNvPr id="8" name="Text Placeholder 2"/>
          <p:cNvSpPr>
            <a:spLocks noGrp="1"/>
          </p:cNvSpPr>
          <p:nvPr>
            <p:ph type="body" idx="1"/>
          </p:nvPr>
        </p:nvSpPr>
        <p:spPr>
          <a:xfrm>
            <a:off x="5188712" y="1170931"/>
            <a:ext cx="5386917" cy="639763"/>
          </a:xfrm>
        </p:spPr>
        <p:txBody>
          <a:bodyPr anchor="b">
            <a:noAutofit/>
          </a:bodyPr>
          <a:lstStyle>
            <a:lvl1pPr marL="0" indent="0">
              <a:buNone/>
              <a:defRPr sz="2667" b="1">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Slide Number Placeholder 8"/>
          <p:cNvSpPr>
            <a:spLocks noGrp="1"/>
          </p:cNvSpPr>
          <p:nvPr>
            <p:ph type="sldNum" sz="quarter" idx="12"/>
          </p:nvPr>
        </p:nvSpPr>
        <p:spPr>
          <a:xfrm>
            <a:off x="9277351" y="6470651"/>
            <a:ext cx="2844800" cy="364067"/>
          </a:xfrm>
        </p:spPr>
        <p:txBody>
          <a:bodyPr/>
          <a:lstStyle>
            <a:lvl1pPr>
              <a:defRPr/>
            </a:lvl1pPr>
          </a:lstStyle>
          <a:p>
            <a:pPr>
              <a:defRPr/>
            </a:pPr>
            <a:fld id="{730D6F3B-DFBA-0549-B266-433805EFCAA9}" type="slidenum">
              <a:rPr lang="en-US"/>
              <a:pPr>
                <a:defRPr/>
              </a:pPr>
              <a:t>‹#›</a:t>
            </a:fld>
            <a:endParaRPr lang="en-US" dirty="0"/>
          </a:p>
        </p:txBody>
      </p:sp>
      <p:sp>
        <p:nvSpPr>
          <p:cNvPr id="7" name="TextBox 11"/>
          <p:cNvSpPr txBox="1">
            <a:spLocks noChangeArrowheads="1"/>
          </p:cNvSpPr>
          <p:nvPr userDrawn="1"/>
        </p:nvSpPr>
        <p:spPr bwMode="auto">
          <a:xfrm>
            <a:off x="112570" y="6512984"/>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FFFFFF"/>
                </a:solidFill>
                <a:latin typeface="+mj-lt"/>
                <a:cs typeface="Univers 57 Condensed" charset="0"/>
              </a:rPr>
              <a:t>Proprietary &amp; Confidential</a:t>
            </a:r>
          </a:p>
        </p:txBody>
      </p:sp>
    </p:spTree>
    <p:extLst>
      <p:ext uri="{BB962C8B-B14F-4D97-AF65-F5344CB8AC3E}">
        <p14:creationId xmlns:p14="http://schemas.microsoft.com/office/powerpoint/2010/main" val="429214303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BUSINESS TECH - 2 Column Text">
    <p:spTree>
      <p:nvGrpSpPr>
        <p:cNvPr id="1" name=""/>
        <p:cNvGrpSpPr/>
        <p:nvPr/>
      </p:nvGrpSpPr>
      <p:grpSpPr>
        <a:xfrm>
          <a:off x="0" y="0"/>
          <a:ext cx="0" cy="0"/>
          <a:chOff x="0" y="0"/>
          <a:chExt cx="0" cy="0"/>
        </a:xfrm>
      </p:grpSpPr>
      <p:pic>
        <p:nvPicPr>
          <p:cNvPr id="14" name="Picture 13" descr="83405367.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828800"/>
          </a:xfrm>
          <a:prstGeom prst="rect">
            <a:avLst/>
          </a:prstGeom>
        </p:spPr>
      </p:pic>
      <p:sp>
        <p:nvSpPr>
          <p:cNvPr id="8" name="Rectangle 7"/>
          <p:cNvSpPr/>
          <p:nvPr userDrawn="1"/>
        </p:nvSpPr>
        <p:spPr>
          <a:xfrm>
            <a:off x="0" y="6400800"/>
            <a:ext cx="12192000" cy="457200"/>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p:cNvCxnSpPr/>
          <p:nvPr userDrawn="1"/>
        </p:nvCxnSpPr>
        <p:spPr>
          <a:xfrm>
            <a:off x="0" y="6400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1441918" y="6096000"/>
            <a:ext cx="750084"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441916" y="6096000"/>
            <a:ext cx="0" cy="30480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1828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sp>
        <p:nvSpPr>
          <p:cNvPr id="23" name="Title 18"/>
          <p:cNvSpPr>
            <a:spLocks noGrp="1"/>
          </p:cNvSpPr>
          <p:nvPr>
            <p:ph type="title"/>
          </p:nvPr>
        </p:nvSpPr>
        <p:spPr>
          <a:xfrm>
            <a:off x="339491" y="533400"/>
            <a:ext cx="7788511" cy="381000"/>
          </a:xfrm>
          <a:prstGeom prst="rect">
            <a:avLst/>
          </a:prstGeom>
        </p:spPr>
        <p:txBody>
          <a:bodyPr vert="horz" anchor="b" anchorCtr="0">
            <a:noAutofit/>
          </a:bodyPr>
          <a:lstStyle>
            <a:lvl1pPr>
              <a:defRPr>
                <a:solidFill>
                  <a:srgbClr val="005172"/>
                </a:solidFill>
                <a:latin typeface="Arial" pitchFamily="34" charset="0"/>
                <a:cs typeface="Arial" pitchFamily="34" charset="0"/>
              </a:defRPr>
            </a:lvl1pPr>
          </a:lstStyle>
          <a:p>
            <a:r>
              <a:rPr lang="en-US"/>
              <a:t>Click to edit Master title style</a:t>
            </a:r>
          </a:p>
        </p:txBody>
      </p:sp>
      <p:sp>
        <p:nvSpPr>
          <p:cNvPr id="24" name="Subtitle 2"/>
          <p:cNvSpPr>
            <a:spLocks noGrp="1"/>
          </p:cNvSpPr>
          <p:nvPr>
            <p:ph type="subTitle" idx="13"/>
          </p:nvPr>
        </p:nvSpPr>
        <p:spPr>
          <a:xfrm>
            <a:off x="339491" y="937559"/>
            <a:ext cx="7788511" cy="381000"/>
          </a:xfrm>
          <a:prstGeom prst="rect">
            <a:avLst/>
          </a:prstGeom>
        </p:spPr>
        <p:txBody>
          <a:bodyPr>
            <a:noAutofit/>
          </a:bodyPr>
          <a:lstStyle>
            <a:lvl1pPr marL="0" indent="0" algn="l">
              <a:buNone/>
              <a:defRPr sz="2000">
                <a:solidFill>
                  <a:srgbClr val="0092D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6" name="Content Placeholder 2"/>
          <p:cNvSpPr>
            <a:spLocks noGrp="1"/>
          </p:cNvSpPr>
          <p:nvPr>
            <p:ph sz="half" idx="17"/>
          </p:nvPr>
        </p:nvSpPr>
        <p:spPr>
          <a:xfrm>
            <a:off x="339489" y="1981201"/>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21" name="Content Placeholder 2"/>
          <p:cNvSpPr>
            <a:spLocks noGrp="1"/>
          </p:cNvSpPr>
          <p:nvPr>
            <p:ph sz="half" idx="19"/>
          </p:nvPr>
        </p:nvSpPr>
        <p:spPr>
          <a:xfrm>
            <a:off x="6057939" y="1981200"/>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22" name="Footer Placeholder 1"/>
          <p:cNvSpPr>
            <a:spLocks noGrp="1"/>
          </p:cNvSpPr>
          <p:nvPr>
            <p:ph type="ftr" sz="quarter" idx="10"/>
          </p:nvPr>
        </p:nvSpPr>
        <p:spPr>
          <a:xfrm>
            <a:off x="304799" y="6400800"/>
            <a:ext cx="11137116" cy="457200"/>
          </a:xfrm>
          <a:prstGeom prst="rect">
            <a:avLst/>
          </a:prstGeom>
        </p:spPr>
        <p:txBody>
          <a:bodyPr anchor="ctr" anchorCtr="0">
            <a:noAutofit/>
          </a:bodyPr>
          <a:lstStyle>
            <a:lvl1pPr>
              <a:defRPr sz="1200" b="0">
                <a:solidFill>
                  <a:schemeClr val="accent1"/>
                </a:solidFill>
                <a:latin typeface="Arial" pitchFamily="34" charset="0"/>
                <a:cs typeface="Arial" pitchFamily="34" charset="0"/>
              </a:defRPr>
            </a:lvl1pPr>
          </a:lstStyle>
          <a:p>
            <a:endParaRPr lang="en-US" dirty="0"/>
          </a:p>
        </p:txBody>
      </p:sp>
      <p:sp>
        <p:nvSpPr>
          <p:cNvPr id="17" name="Content Placeholder 2"/>
          <p:cNvSpPr>
            <a:spLocks noGrp="1"/>
          </p:cNvSpPr>
          <p:nvPr>
            <p:ph sz="half" idx="15"/>
          </p:nvPr>
        </p:nvSpPr>
        <p:spPr>
          <a:xfrm>
            <a:off x="33948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Content Placeholder 2"/>
          <p:cNvSpPr>
            <a:spLocks noGrp="1"/>
          </p:cNvSpPr>
          <p:nvPr>
            <p:ph sz="half" idx="20"/>
          </p:nvPr>
        </p:nvSpPr>
        <p:spPr>
          <a:xfrm>
            <a:off x="605793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6640" y="289093"/>
            <a:ext cx="709923" cy="533400"/>
          </a:xfrm>
          <a:prstGeom prst="rect">
            <a:avLst/>
          </a:prstGeom>
        </p:spPr>
      </p:pic>
    </p:spTree>
    <p:extLst>
      <p:ext uri="{BB962C8B-B14F-4D97-AF65-F5344CB8AC3E}">
        <p14:creationId xmlns:p14="http://schemas.microsoft.com/office/powerpoint/2010/main" val="183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HEALTH CARE - 1 Column Text &amp; Graphic">
    <p:spTree>
      <p:nvGrpSpPr>
        <p:cNvPr id="1" name=""/>
        <p:cNvGrpSpPr/>
        <p:nvPr/>
      </p:nvGrpSpPr>
      <p:grpSpPr>
        <a:xfrm>
          <a:off x="0" y="0"/>
          <a:ext cx="0" cy="0"/>
          <a:chOff x="0" y="0"/>
          <a:chExt cx="0" cy="0"/>
        </a:xfrm>
      </p:grpSpPr>
      <p:pic>
        <p:nvPicPr>
          <p:cNvPr id="20" name="Picture 19" descr="VeerRF-FAN9019960 L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9261" cy="1828800"/>
          </a:xfrm>
          <a:prstGeom prst="rect">
            <a:avLst/>
          </a:prstGeom>
        </p:spPr>
      </p:pic>
      <p:sp>
        <p:nvSpPr>
          <p:cNvPr id="10" name="Rectangle 9"/>
          <p:cNvSpPr/>
          <p:nvPr userDrawn="1"/>
        </p:nvSpPr>
        <p:spPr>
          <a:xfrm>
            <a:off x="0" y="6400800"/>
            <a:ext cx="12192000" cy="457200"/>
          </a:xfrm>
          <a:prstGeom prst="rect">
            <a:avLst/>
          </a:prstGeom>
          <a:solidFill>
            <a:srgbClr val="BED6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p:cNvCxnSpPr/>
          <p:nvPr userDrawn="1"/>
        </p:nvCxnSpPr>
        <p:spPr>
          <a:xfrm>
            <a:off x="0" y="6400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441918" y="6096000"/>
            <a:ext cx="750084"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441916" y="6096000"/>
            <a:ext cx="0" cy="30480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1828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sp>
        <p:nvSpPr>
          <p:cNvPr id="17" name="Subtitle 2"/>
          <p:cNvSpPr>
            <a:spLocks noGrp="1"/>
          </p:cNvSpPr>
          <p:nvPr>
            <p:ph type="subTitle" idx="13" hasCustomPrompt="1"/>
          </p:nvPr>
        </p:nvSpPr>
        <p:spPr>
          <a:xfrm>
            <a:off x="339491" y="937561"/>
            <a:ext cx="5146911" cy="738841"/>
          </a:xfrm>
          <a:prstGeom prst="rect">
            <a:avLst/>
          </a:prstGeom>
        </p:spPr>
        <p:txBody>
          <a:bodyPr>
            <a:noAutofit/>
          </a:bodyPr>
          <a:lstStyle>
            <a:lvl1pPr marL="0" indent="0" algn="l">
              <a:buNone/>
              <a:defRPr sz="2000" baseline="0">
                <a:solidFill>
                  <a:schemeClr val="accent5"/>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22" name="Content Placeholder 2"/>
          <p:cNvSpPr>
            <a:spLocks noGrp="1"/>
          </p:cNvSpPr>
          <p:nvPr>
            <p:ph sz="half" idx="16"/>
          </p:nvPr>
        </p:nvSpPr>
        <p:spPr>
          <a:xfrm>
            <a:off x="339489" y="1981201"/>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23" name="Title 18"/>
          <p:cNvSpPr>
            <a:spLocks noGrp="1"/>
          </p:cNvSpPr>
          <p:nvPr>
            <p:ph type="title"/>
          </p:nvPr>
        </p:nvSpPr>
        <p:spPr>
          <a:xfrm>
            <a:off x="339491" y="421957"/>
            <a:ext cx="5146911" cy="492443"/>
          </a:xfrm>
          <a:prstGeom prst="rect">
            <a:avLst/>
          </a:prstGeom>
        </p:spPr>
        <p:txBody>
          <a:bodyPr vert="horz" anchor="b" anchorCtr="0"/>
          <a:lstStyle>
            <a:lvl1pPr>
              <a:defRPr>
                <a:solidFill>
                  <a:schemeClr val="tx2"/>
                </a:solidFill>
                <a:latin typeface="Arial" pitchFamily="34" charset="0"/>
                <a:cs typeface="Arial" pitchFamily="34" charset="0"/>
              </a:defRPr>
            </a:lvl1pPr>
          </a:lstStyle>
          <a:p>
            <a:r>
              <a:rPr lang="en-US"/>
              <a:t>Click to edit Master </a:t>
            </a:r>
          </a:p>
        </p:txBody>
      </p:sp>
      <p:sp>
        <p:nvSpPr>
          <p:cNvPr id="16" name="Footer Placeholder 1"/>
          <p:cNvSpPr>
            <a:spLocks noGrp="1"/>
          </p:cNvSpPr>
          <p:nvPr>
            <p:ph type="ftr" sz="quarter" idx="10"/>
          </p:nvPr>
        </p:nvSpPr>
        <p:spPr>
          <a:xfrm>
            <a:off x="304799" y="6400800"/>
            <a:ext cx="11137116" cy="457200"/>
          </a:xfrm>
          <a:prstGeom prst="rect">
            <a:avLst/>
          </a:prstGeom>
        </p:spPr>
        <p:txBody>
          <a:bodyPr anchor="ctr" anchorCtr="0">
            <a:noAutofit/>
          </a:bodyPr>
          <a:lstStyle>
            <a:lvl1pPr>
              <a:defRPr sz="1200" b="0">
                <a:solidFill>
                  <a:schemeClr val="tx1"/>
                </a:solidFill>
                <a:latin typeface="Arial" pitchFamily="34" charset="0"/>
                <a:cs typeface="Arial" pitchFamily="34" charset="0"/>
              </a:defRPr>
            </a:lvl1pPr>
          </a:lstStyle>
          <a:p>
            <a:endParaRPr lang="en-US" dirty="0"/>
          </a:p>
        </p:txBody>
      </p:sp>
      <p:sp>
        <p:nvSpPr>
          <p:cNvPr id="21" name="Content Placeholder 2"/>
          <p:cNvSpPr>
            <a:spLocks noGrp="1"/>
          </p:cNvSpPr>
          <p:nvPr>
            <p:ph sz="half" idx="15"/>
          </p:nvPr>
        </p:nvSpPr>
        <p:spPr>
          <a:xfrm>
            <a:off x="33948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6640" y="289093"/>
            <a:ext cx="709923" cy="533400"/>
          </a:xfrm>
          <a:prstGeom prst="rect">
            <a:avLst/>
          </a:prstGeom>
        </p:spPr>
      </p:pic>
    </p:spTree>
    <p:extLst>
      <p:ext uri="{BB962C8B-B14F-4D97-AF65-F5344CB8AC3E}">
        <p14:creationId xmlns:p14="http://schemas.microsoft.com/office/powerpoint/2010/main" val="22627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B: 1 Column Text &amp; Graphic">
    <p:spTree>
      <p:nvGrpSpPr>
        <p:cNvPr id="1" name=""/>
        <p:cNvGrpSpPr/>
        <p:nvPr/>
      </p:nvGrpSpPr>
      <p:grpSpPr>
        <a:xfrm>
          <a:off x="0" y="0"/>
          <a:ext cx="0" cy="0"/>
          <a:chOff x="0" y="0"/>
          <a:chExt cx="0" cy="0"/>
        </a:xfrm>
      </p:grpSpPr>
      <p:sp>
        <p:nvSpPr>
          <p:cNvPr id="10" name="Rectangle 9"/>
          <p:cNvSpPr/>
          <p:nvPr userDrawn="1"/>
        </p:nvSpPr>
        <p:spPr>
          <a:xfrm>
            <a:off x="0" y="6400800"/>
            <a:ext cx="12192000" cy="487667"/>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 y="0"/>
            <a:ext cx="12197644" cy="1143000"/>
          </a:xfrm>
          <a:prstGeom prst="rect">
            <a:avLst/>
          </a:prstGeom>
          <a:solidFill>
            <a:srgbClr val="BED6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p:cNvCxnSpPr/>
          <p:nvPr userDrawn="1"/>
        </p:nvCxnSpPr>
        <p:spPr>
          <a:xfrm>
            <a:off x="0" y="6400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441918" y="6096000"/>
            <a:ext cx="750084"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441916" y="6096000"/>
            <a:ext cx="0" cy="30480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11430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sp>
        <p:nvSpPr>
          <p:cNvPr id="20" name="Title 18"/>
          <p:cNvSpPr>
            <a:spLocks noGrp="1"/>
          </p:cNvSpPr>
          <p:nvPr>
            <p:ph type="title"/>
          </p:nvPr>
        </p:nvSpPr>
        <p:spPr>
          <a:xfrm>
            <a:off x="304802" y="381000"/>
            <a:ext cx="10514604" cy="381000"/>
          </a:xfrm>
          <a:prstGeom prst="rect">
            <a:avLst/>
          </a:prstGeom>
        </p:spPr>
        <p:txBody>
          <a:bodyPr vert="horz" anchor="b" anchorCtr="0">
            <a:noAutofit/>
          </a:bodyPr>
          <a:lstStyle>
            <a:lvl1pPr>
              <a:defRPr>
                <a:solidFill>
                  <a:srgbClr val="005172"/>
                </a:solidFill>
                <a:latin typeface="Arial" pitchFamily="34" charset="0"/>
                <a:cs typeface="Arial" pitchFamily="34" charset="0"/>
              </a:defRPr>
            </a:lvl1pPr>
          </a:lstStyle>
          <a:p>
            <a:r>
              <a:rPr lang="en-US"/>
              <a:t>Click to edit Master title style</a:t>
            </a:r>
          </a:p>
        </p:txBody>
      </p:sp>
      <p:sp>
        <p:nvSpPr>
          <p:cNvPr id="18" name="Content Placeholder 2"/>
          <p:cNvSpPr>
            <a:spLocks noGrp="1"/>
          </p:cNvSpPr>
          <p:nvPr>
            <p:ph sz="half" idx="16"/>
          </p:nvPr>
        </p:nvSpPr>
        <p:spPr>
          <a:xfrm>
            <a:off x="339489" y="1981201"/>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19" name="Subtitle 2"/>
          <p:cNvSpPr>
            <a:spLocks noGrp="1"/>
          </p:cNvSpPr>
          <p:nvPr>
            <p:ph type="subTitle" idx="10"/>
          </p:nvPr>
        </p:nvSpPr>
        <p:spPr>
          <a:xfrm>
            <a:off x="339491" y="1295400"/>
            <a:ext cx="10514604" cy="381000"/>
          </a:xfrm>
          <a:prstGeom prst="rect">
            <a:avLst/>
          </a:prstGeom>
        </p:spPr>
        <p:txBody>
          <a:bodyPr>
            <a:noAutofit/>
          </a:bodyPr>
          <a:lstStyle>
            <a:lvl1pPr marL="0" indent="0" algn="l">
              <a:buNone/>
              <a:defRPr sz="2000">
                <a:solidFill>
                  <a:srgbClr val="00517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7" name="Footer Placeholder 1"/>
          <p:cNvSpPr>
            <a:spLocks noGrp="1"/>
          </p:cNvSpPr>
          <p:nvPr>
            <p:ph type="ftr" sz="quarter" idx="17"/>
          </p:nvPr>
        </p:nvSpPr>
        <p:spPr>
          <a:xfrm>
            <a:off x="304799" y="6400800"/>
            <a:ext cx="11137116" cy="487667"/>
          </a:xfrm>
          <a:prstGeom prst="rect">
            <a:avLst/>
          </a:prstGeom>
        </p:spPr>
        <p:txBody>
          <a:bodyPr anchor="ctr" anchorCtr="0">
            <a:noAutofit/>
          </a:bodyPr>
          <a:lstStyle>
            <a:lvl1pPr>
              <a:defRPr sz="1200" b="0">
                <a:solidFill>
                  <a:schemeClr val="accent1"/>
                </a:solidFill>
                <a:latin typeface="Arial" pitchFamily="34" charset="0"/>
                <a:cs typeface="Arial" pitchFamily="34" charset="0"/>
              </a:defRPr>
            </a:lvl1pPr>
          </a:lstStyle>
          <a:p>
            <a:endParaRPr lang="en-US" dirty="0"/>
          </a:p>
        </p:txBody>
      </p:sp>
      <p:sp>
        <p:nvSpPr>
          <p:cNvPr id="21" name="Content Placeholder 2"/>
          <p:cNvSpPr>
            <a:spLocks noGrp="1"/>
          </p:cNvSpPr>
          <p:nvPr>
            <p:ph sz="half" idx="15"/>
          </p:nvPr>
        </p:nvSpPr>
        <p:spPr>
          <a:xfrm>
            <a:off x="33948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000" y="287652"/>
            <a:ext cx="726528" cy="544896"/>
          </a:xfrm>
          <a:prstGeom prst="rect">
            <a:avLst/>
          </a:prstGeom>
        </p:spPr>
      </p:pic>
    </p:spTree>
    <p:extLst>
      <p:ext uri="{BB962C8B-B14F-4D97-AF65-F5344CB8AC3E}">
        <p14:creationId xmlns:p14="http://schemas.microsoft.com/office/powerpoint/2010/main" val="136022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18" name="Rectangle 17"/>
          <p:cNvSpPr/>
          <p:nvPr userDrawn="1"/>
        </p:nvSpPr>
        <p:spPr>
          <a:xfrm>
            <a:off x="0" y="1"/>
            <a:ext cx="12192000" cy="1292227"/>
          </a:xfrm>
          <a:prstGeom prst="rect">
            <a:avLst/>
          </a:prstGeom>
          <a:solidFill>
            <a:srgbClr val="0082CA"/>
          </a:solidFill>
          <a:ln>
            <a:noFill/>
          </a:ln>
          <a:effectLst>
            <a:outerShdw blurRad="50800" dist="381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609600" y="1748093"/>
            <a:ext cx="9522709" cy="691949"/>
          </a:xfrm>
        </p:spPr>
        <p:txBody>
          <a:bodyPr anchor="b">
            <a:noAutofit/>
          </a:bodyPr>
          <a:lstStyle>
            <a:lvl1pPr marL="0" indent="0">
              <a:buNone/>
              <a:defRPr sz="2667" b="1">
                <a:solidFill>
                  <a:schemeClr val="accent3"/>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2" name="Title 1"/>
          <p:cNvSpPr>
            <a:spLocks noGrp="1"/>
          </p:cNvSpPr>
          <p:nvPr>
            <p:ph type="title"/>
          </p:nvPr>
        </p:nvSpPr>
        <p:spPr>
          <a:xfrm>
            <a:off x="609600" y="390525"/>
            <a:ext cx="9522709" cy="492443"/>
          </a:xfrm>
        </p:spPr>
        <p:txBody>
          <a:bodyPr/>
          <a:lstStyle>
            <a:lvl1pPr>
              <a:defRPr>
                <a:solidFill>
                  <a:srgbClr val="FFFFFF"/>
                </a:solidFill>
              </a:defRPr>
            </a:lvl1pPr>
          </a:lstStyle>
          <a:p>
            <a:r>
              <a:rPr lang="en-US"/>
              <a:t>Click to edit Master title style</a:t>
            </a:r>
          </a:p>
        </p:txBody>
      </p:sp>
      <p:sp>
        <p:nvSpPr>
          <p:cNvPr id="4" name="Content Placeholder 3"/>
          <p:cNvSpPr>
            <a:spLocks noGrp="1"/>
          </p:cNvSpPr>
          <p:nvPr>
            <p:ph sz="half" idx="2"/>
          </p:nvPr>
        </p:nvSpPr>
        <p:spPr>
          <a:xfrm>
            <a:off x="609601" y="2440044"/>
            <a:ext cx="9522711" cy="984885"/>
          </a:xfrm>
        </p:spPr>
        <p:txBody>
          <a:bodyPr/>
          <a:lstStyle>
            <a:lvl1pPr marL="302668" indent="-302668">
              <a:defRPr sz="2400"/>
            </a:lvl1pPr>
            <a:lvl2pPr marL="681534" indent="-309019">
              <a:defRPr sz="2133"/>
            </a:lvl2pPr>
            <a:lvl3pPr marL="986318" indent="-226473" defTabSz="531257">
              <a:defRPr sz="1867"/>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9277351" y="6470652"/>
            <a:ext cx="2844800" cy="364067"/>
          </a:xfrm>
        </p:spPr>
        <p:txBody>
          <a:bodyPr/>
          <a:lstStyle>
            <a:lvl1pPr>
              <a:defRPr/>
            </a:lvl1pPr>
          </a:lstStyle>
          <a:p>
            <a:pPr>
              <a:defRPr/>
            </a:pPr>
            <a:fld id="{DBCDE6E6-47B5-0D42-AE22-D52B9DFC9764}" type="slidenum">
              <a:rPr lang="en-US"/>
              <a:pPr>
                <a:defRPr/>
              </a:pPr>
              <a:t>‹#›</a:t>
            </a:fld>
            <a:endParaRPr lang="en-US" dirty="0"/>
          </a:p>
        </p:txBody>
      </p:sp>
      <p:sp>
        <p:nvSpPr>
          <p:cNvPr id="8" name="TextBox 11"/>
          <p:cNvSpPr txBox="1">
            <a:spLocks noChangeArrowheads="1"/>
          </p:cNvSpPr>
          <p:nvPr userDrawn="1"/>
        </p:nvSpPr>
        <p:spPr bwMode="auto">
          <a:xfrm>
            <a:off x="112571" y="6512985"/>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A6A6A6"/>
                </a:solidFill>
                <a:latin typeface="+mj-lt"/>
                <a:cs typeface="Univers 57 Condensed" charset="0"/>
              </a:rPr>
              <a:t>Proprietary &amp; Confidential</a:t>
            </a:r>
          </a:p>
        </p:txBody>
      </p:sp>
      <p:pic>
        <p:nvPicPr>
          <p:cNvPr id="17" name="Picture 16" descr="CrossShield CYAN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4446" y="330761"/>
            <a:ext cx="1236607" cy="412203"/>
          </a:xfrm>
          <a:prstGeom prst="rect">
            <a:avLst/>
          </a:prstGeom>
        </p:spPr>
      </p:pic>
    </p:spTree>
    <p:extLst>
      <p:ext uri="{BB962C8B-B14F-4D97-AF65-F5344CB8AC3E}">
        <p14:creationId xmlns:p14="http://schemas.microsoft.com/office/powerpoint/2010/main" val="217342636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785" y="456512"/>
            <a:ext cx="10972800" cy="492443"/>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1785" y="2075837"/>
            <a:ext cx="10972800" cy="738664"/>
          </a:xfrm>
        </p:spPr>
        <p:txBody>
          <a:bodyPr/>
          <a:lstStyle>
            <a:lvl1pPr marL="302676" indent="-302676">
              <a:defRPr/>
            </a:lvl1pPr>
            <a:lvl2pPr marL="607469" indent="-226478">
              <a:defRPr/>
            </a:lvl2pPr>
            <a:lvl3pPr marL="840296" indent="-148163">
              <a:defRPr/>
            </a:lvl3pPr>
          </a:lstStyle>
          <a:p>
            <a:pPr lvl="0"/>
            <a:r>
              <a:rPr lang="en-US"/>
              <a:t>Click to edit Master text styles</a:t>
            </a:r>
          </a:p>
          <a:p>
            <a:pPr lvl="1"/>
            <a:r>
              <a:rPr lang="en-US"/>
              <a:t>Second level</a:t>
            </a:r>
          </a:p>
          <a:p>
            <a:pPr lvl="2"/>
            <a:r>
              <a:rPr lang="en-US"/>
              <a:t>Third level</a:t>
            </a:r>
          </a:p>
        </p:txBody>
      </p:sp>
      <p:sp>
        <p:nvSpPr>
          <p:cNvPr id="4" name="Slide Number Placeholder 8"/>
          <p:cNvSpPr>
            <a:spLocks noGrp="1"/>
          </p:cNvSpPr>
          <p:nvPr>
            <p:ph type="sldNum" sz="quarter" idx="10"/>
          </p:nvPr>
        </p:nvSpPr>
        <p:spPr>
          <a:xfrm>
            <a:off x="9277351" y="6470651"/>
            <a:ext cx="2844800" cy="364067"/>
          </a:xfrm>
        </p:spPr>
        <p:txBody>
          <a:bodyPr/>
          <a:lstStyle>
            <a:lvl1pPr>
              <a:defRPr/>
            </a:lvl1pPr>
          </a:lstStyle>
          <a:p>
            <a:pPr>
              <a:defRPr/>
            </a:pPr>
            <a:fld id="{597C0D83-EE4C-6B41-A1F1-F471950BA820}" type="slidenum">
              <a:rPr lang="en-US"/>
              <a:pPr>
                <a:defRPr/>
              </a:pPr>
              <a:t>‹#›</a:t>
            </a:fld>
            <a:endParaRPr lang="en-US" dirty="0"/>
          </a:p>
        </p:txBody>
      </p:sp>
      <p:sp>
        <p:nvSpPr>
          <p:cNvPr id="5" name="Rectangle 4"/>
          <p:cNvSpPr/>
          <p:nvPr userDrawn="1"/>
        </p:nvSpPr>
        <p:spPr>
          <a:xfrm>
            <a:off x="0" y="0"/>
            <a:ext cx="494975" cy="6884352"/>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 Placeholder 2"/>
          <p:cNvSpPr>
            <a:spLocks noGrp="1"/>
          </p:cNvSpPr>
          <p:nvPr>
            <p:ph type="body" idx="11"/>
          </p:nvPr>
        </p:nvSpPr>
        <p:spPr>
          <a:xfrm>
            <a:off x="831786" y="1436075"/>
            <a:ext cx="5386917" cy="639763"/>
          </a:xfrm>
        </p:spPr>
        <p:txBody>
          <a:bodyPr anchor="b">
            <a:normAutofit/>
          </a:bodyPr>
          <a:lstStyle>
            <a:lvl1pPr marL="0" indent="0">
              <a:buNone/>
              <a:defRPr sz="2667" b="1">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TextBox 11"/>
          <p:cNvSpPr txBox="1">
            <a:spLocks noChangeArrowheads="1"/>
          </p:cNvSpPr>
          <p:nvPr userDrawn="1"/>
        </p:nvSpPr>
        <p:spPr bwMode="auto">
          <a:xfrm>
            <a:off x="567747" y="6512984"/>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A6A6A6"/>
                </a:solidFill>
                <a:latin typeface="+mj-lt"/>
                <a:cs typeface="Univers 57 Condensed" charset="0"/>
              </a:rPr>
              <a:t>Proprietary &amp; Confidential</a:t>
            </a:r>
          </a:p>
        </p:txBody>
      </p:sp>
    </p:spTree>
    <p:extLst>
      <p:ext uri="{BB962C8B-B14F-4D97-AF65-F5344CB8AC3E}">
        <p14:creationId xmlns:p14="http://schemas.microsoft.com/office/powerpoint/2010/main" val="2359474396"/>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785" y="456512"/>
            <a:ext cx="10972800" cy="492443"/>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1785" y="2075837"/>
            <a:ext cx="10972800" cy="738664"/>
          </a:xfrm>
        </p:spPr>
        <p:txBody>
          <a:bodyPr/>
          <a:lstStyle>
            <a:lvl1pPr marL="302676" indent="-302676">
              <a:defRPr/>
            </a:lvl1pPr>
            <a:lvl2pPr marL="607469" indent="-226478">
              <a:defRPr/>
            </a:lvl2pPr>
            <a:lvl3pPr marL="840296" indent="-148163">
              <a:defRPr/>
            </a:lvl3pPr>
          </a:lstStyle>
          <a:p>
            <a:pPr lvl="0"/>
            <a:r>
              <a:rPr lang="en-US"/>
              <a:t>Click to edit Master text styles</a:t>
            </a:r>
          </a:p>
          <a:p>
            <a:pPr lvl="1"/>
            <a:r>
              <a:rPr lang="en-US"/>
              <a:t>Second level</a:t>
            </a:r>
          </a:p>
          <a:p>
            <a:pPr lvl="2"/>
            <a:r>
              <a:rPr lang="en-US"/>
              <a:t>Third level</a:t>
            </a:r>
          </a:p>
        </p:txBody>
      </p:sp>
      <p:sp>
        <p:nvSpPr>
          <p:cNvPr id="4" name="Slide Number Placeholder 8"/>
          <p:cNvSpPr>
            <a:spLocks noGrp="1"/>
          </p:cNvSpPr>
          <p:nvPr>
            <p:ph type="sldNum" sz="quarter" idx="10"/>
          </p:nvPr>
        </p:nvSpPr>
        <p:spPr>
          <a:xfrm>
            <a:off x="9277351" y="6470651"/>
            <a:ext cx="2844800" cy="364067"/>
          </a:xfrm>
        </p:spPr>
        <p:txBody>
          <a:bodyPr/>
          <a:lstStyle>
            <a:lvl1pPr>
              <a:defRPr/>
            </a:lvl1pPr>
          </a:lstStyle>
          <a:p>
            <a:pPr>
              <a:defRPr/>
            </a:pPr>
            <a:fld id="{597C0D83-EE4C-6B41-A1F1-F471950BA820}" type="slidenum">
              <a:rPr lang="en-US"/>
              <a:pPr>
                <a:defRPr/>
              </a:pPr>
              <a:t>‹#›</a:t>
            </a:fld>
            <a:endParaRPr lang="en-US" dirty="0"/>
          </a:p>
        </p:txBody>
      </p:sp>
      <p:sp>
        <p:nvSpPr>
          <p:cNvPr id="5" name="Rectangle 4"/>
          <p:cNvSpPr/>
          <p:nvPr userDrawn="1"/>
        </p:nvSpPr>
        <p:spPr>
          <a:xfrm>
            <a:off x="0" y="0"/>
            <a:ext cx="494975" cy="6884352"/>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 Placeholder 2"/>
          <p:cNvSpPr>
            <a:spLocks noGrp="1"/>
          </p:cNvSpPr>
          <p:nvPr>
            <p:ph type="body" idx="11"/>
          </p:nvPr>
        </p:nvSpPr>
        <p:spPr>
          <a:xfrm>
            <a:off x="831786" y="1436075"/>
            <a:ext cx="5386917" cy="639763"/>
          </a:xfrm>
        </p:spPr>
        <p:txBody>
          <a:bodyPr anchor="b">
            <a:normAutofit/>
          </a:bodyPr>
          <a:lstStyle>
            <a:lvl1pPr marL="0" indent="0">
              <a:buNone/>
              <a:defRPr sz="2667" b="1">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TextBox 11"/>
          <p:cNvSpPr txBox="1">
            <a:spLocks noChangeArrowheads="1"/>
          </p:cNvSpPr>
          <p:nvPr userDrawn="1"/>
        </p:nvSpPr>
        <p:spPr bwMode="auto">
          <a:xfrm>
            <a:off x="567747" y="6512984"/>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A6A6A6"/>
                </a:solidFill>
                <a:latin typeface="+mj-lt"/>
                <a:cs typeface="Univers 57 Condensed" charset="0"/>
              </a:rPr>
              <a:t>Proprietary &amp; Confidential</a:t>
            </a:r>
          </a:p>
        </p:txBody>
      </p:sp>
    </p:spTree>
    <p:extLst>
      <p:ext uri="{BB962C8B-B14F-4D97-AF65-F5344CB8AC3E}">
        <p14:creationId xmlns:p14="http://schemas.microsoft.com/office/powerpoint/2010/main" val="111127408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3" y="1621"/>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1"/>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FA56885-9CAB-484D-A96A-7180B4ADA57B}"/>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400" dirty="0">
              <a:solidFill>
                <a:srgbClr val="005172"/>
              </a:solidFill>
              <a:sym typeface="Arial" panose="020B0604020202020204" pitchFamily="34" charset="0"/>
            </a:endParaRPr>
          </a:p>
        </p:txBody>
      </p:sp>
      <p:sp>
        <p:nvSpPr>
          <p:cNvPr id="6" name="Rectangle 5"/>
          <p:cNvSpPr/>
          <p:nvPr/>
        </p:nvSpPr>
        <p:spPr bwMode="ltGray">
          <a:xfrm>
            <a:off x="0" y="0"/>
            <a:ext cx="12193992" cy="6858000"/>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7" name="Rectangle 6"/>
          <p:cNvSpPr/>
          <p:nvPr/>
        </p:nvSpPr>
        <p:spPr bwMode="ltGray">
          <a:xfrm rot="10800000">
            <a:off x="0" y="2971800"/>
            <a:ext cx="12192000" cy="838200"/>
          </a:xfrm>
          <a:prstGeom prst="rect">
            <a:avLst/>
          </a:prstGeom>
          <a:solidFill>
            <a:srgbClr val="BED6DB"/>
          </a:solidFill>
          <a:ln>
            <a:noFill/>
          </a:ln>
          <a:effectLst>
            <a:outerShdw blurRad="53975" dist="25400" dir="162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pic>
        <p:nvPicPr>
          <p:cNvPr id="8" name="Picture 7" descr="BCBSNC-RGB-CW-LEFT-PNG.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ltGray">
          <a:xfrm>
            <a:off x="8457781" y="6112437"/>
            <a:ext cx="3327819" cy="364564"/>
          </a:xfrm>
          <a:prstGeom prst="rect">
            <a:avLst/>
          </a:prstGeom>
        </p:spPr>
      </p:pic>
      <p:sp>
        <p:nvSpPr>
          <p:cNvPr id="9" name="TextBox 8"/>
          <p:cNvSpPr txBox="1"/>
          <p:nvPr/>
        </p:nvSpPr>
        <p:spPr bwMode="ltGray">
          <a:xfrm>
            <a:off x="508000" y="6214647"/>
            <a:ext cx="4064000" cy="338554"/>
          </a:xfrm>
          <a:prstGeom prst="rect">
            <a:avLst/>
          </a:prstGeom>
          <a:noFill/>
        </p:spPr>
        <p:txBody>
          <a:bodyPr wrap="square" rtlCol="0">
            <a:spAutoFit/>
          </a:bodyPr>
          <a:lstStyle/>
          <a:p>
            <a:pPr defTabSz="914377" fontAlgn="base">
              <a:spcBef>
                <a:spcPct val="0"/>
              </a:spcBef>
              <a:spcAft>
                <a:spcPct val="0"/>
              </a:spcAft>
            </a:pPr>
            <a:r>
              <a:rPr lang="en-US" sz="800" dirty="0">
                <a:solidFill>
                  <a:srgbClr val="FFFFFF"/>
                </a:solidFill>
              </a:rPr>
              <a:t>PROPRIETARY &amp; CONFIDENTIAL</a:t>
            </a:r>
          </a:p>
          <a:p>
            <a:pPr defTabSz="914377" fontAlgn="base">
              <a:spcBef>
                <a:spcPct val="0"/>
              </a:spcBef>
              <a:spcAft>
                <a:spcPct val="0"/>
              </a:spcAft>
            </a:pPr>
            <a:r>
              <a:rPr lang="en-US" sz="800" dirty="0">
                <a:solidFill>
                  <a:srgbClr val="BED6DB"/>
                </a:solidFill>
              </a:rPr>
              <a:t>® Marks of the Blue Cross and Blue Shield Association.</a:t>
            </a:r>
          </a:p>
        </p:txBody>
      </p:sp>
      <p:sp>
        <p:nvSpPr>
          <p:cNvPr id="13314" name="Title"/>
          <p:cNvSpPr>
            <a:spLocks noGrp="1" noChangeArrowheads="1"/>
          </p:cNvSpPr>
          <p:nvPr>
            <p:ph type="ctrTitle"/>
          </p:nvPr>
        </p:nvSpPr>
        <p:spPr>
          <a:xfrm>
            <a:off x="615952" y="3206235"/>
            <a:ext cx="11169649" cy="369332"/>
          </a:xfrm>
          <a:prstGeom prst="rect">
            <a:avLst/>
          </a:prstGeom>
        </p:spPr>
        <p:txBody>
          <a:bodyPr wrap="square">
            <a:spAutoFit/>
          </a:bodyPr>
          <a:lstStyle>
            <a:lvl1pPr>
              <a:defRPr lang="x-none" sz="2400" b="0" cap="all" baseline="0">
                <a:solidFill>
                  <a:schemeClr val="tx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a:xfrm>
            <a:off x="615953" y="3960936"/>
            <a:ext cx="11169649" cy="307777"/>
          </a:xfrm>
          <a:prstGeom prst="rect">
            <a:avLst/>
          </a:prstGeom>
        </p:spPr>
        <p:txBody>
          <a:bodyPr wrap="square">
            <a:spAutoFit/>
          </a:bodyPr>
          <a:lstStyle>
            <a:lvl1pPr>
              <a:defRPr lang="x-none" sz="20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gray">
          <a:xfrm>
            <a:off x="615953" y="4898736"/>
            <a:ext cx="11169649"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914377" eaLnBrk="1" fontAlgn="base" hangingPunct="1">
              <a:spcBef>
                <a:spcPct val="0"/>
              </a:spcBef>
              <a:spcAft>
                <a:spcPct val="0"/>
              </a:spcAft>
              <a:defRPr lang="x-none"/>
            </a:pPr>
            <a:r>
              <a:rPr lang="en-US" sz="1400" dirty="0">
                <a:solidFill>
                  <a:srgbClr val="FFFFFF"/>
                </a:solidFill>
                <a:latin typeface="Arial"/>
              </a:rPr>
              <a:t>Document type | Date</a:t>
            </a:r>
          </a:p>
        </p:txBody>
      </p:sp>
    </p:spTree>
    <p:extLst>
      <p:ext uri="{BB962C8B-B14F-4D97-AF65-F5344CB8AC3E}">
        <p14:creationId xmlns:p14="http://schemas.microsoft.com/office/powerpoint/2010/main" val="1566242825"/>
      </p:ext>
    </p:extLst>
  </p:cSld>
  <p:clrMapOvr>
    <a:masterClrMapping/>
  </p:clrMapOvr>
  <p:extLst>
    <p:ext uri="{DCECCB84-F9BA-43D5-87BE-67443E8EF086}">
      <p15:sldGuideLst xmlns:p15="http://schemas.microsoft.com/office/powerpoint/2012/main">
        <p15:guide id="1" orient="horz" pos="1620">
          <p15:clr>
            <a:srgbClr val="FBAE40"/>
          </p15:clr>
        </p15:guide>
        <p15:guide id="2" pos="29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 - blank">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3387057652"/>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 STARTING BLOCK">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3193377301"/>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71E197-0470-4430-A79A-3E9C9372C801}"/>
              </a:ext>
            </a:extLst>
          </p:cNvPr>
          <p:cNvSpPr>
            <a:spLocks noGrp="1"/>
          </p:cNvSpPr>
          <p:nvPr>
            <p:ph type="dt" sz="half" idx="10"/>
          </p:nvPr>
        </p:nvSpPr>
        <p:spPr/>
        <p:txBody>
          <a:bodyPr/>
          <a:lstStyle/>
          <a:p>
            <a:fld id="{2E590059-450F-4B46-B73F-C2839ABFD448}" type="datetime4">
              <a:rPr lang="en-US" smtClean="0"/>
              <a:t>November 18, 2025</a:t>
            </a:fld>
            <a:endParaRPr lang="en-US" dirty="0"/>
          </a:p>
        </p:txBody>
      </p:sp>
      <p:sp>
        <p:nvSpPr>
          <p:cNvPr id="4" name="Footer Placeholder 3">
            <a:extLst>
              <a:ext uri="{FF2B5EF4-FFF2-40B4-BE49-F238E27FC236}">
                <a16:creationId xmlns:a16="http://schemas.microsoft.com/office/drawing/2014/main" id="{D78418C2-2775-4BEC-B1D0-7044CA1AF0C9}"/>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F33773F9-0BDC-4E31-A23D-D3D09608ACC7}"/>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7AD5B2A9-5CAA-4533-B539-745AB81679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Tree>
    <p:extLst>
      <p:ext uri="{BB962C8B-B14F-4D97-AF65-F5344CB8AC3E}">
        <p14:creationId xmlns:p14="http://schemas.microsoft.com/office/powerpoint/2010/main" val="1217113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 2018">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4043804298"/>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 2019">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785572798"/>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 DNA Engagement">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2336962574"/>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 - takeaways">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E33BDA99-EE25-6A47-A78D-02E283CA3EF9}"/>
              </a:ext>
            </a:extLst>
          </p:cNvPr>
          <p:cNvSpPr/>
          <p:nvPr userDrawn="1"/>
        </p:nvSpPr>
        <p:spPr>
          <a:xfrm>
            <a:off x="-340246" y="7672436"/>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nchor="ctr" anchorCtr="0">
            <a:spAutoFit/>
          </a:bodyPr>
          <a:lstStyle/>
          <a:p>
            <a:pPr algn="ctr"/>
            <a:endParaRPr lang="en-US" sz="2667" b="1" dirty="0">
              <a:solidFill>
                <a:schemeClr val="bg1"/>
              </a:solidFill>
            </a:endParaRPr>
          </a:p>
        </p:txBody>
      </p:sp>
      <p:sp>
        <p:nvSpPr>
          <p:cNvPr id="13" name="Chevron 12">
            <a:extLst>
              <a:ext uri="{FF2B5EF4-FFF2-40B4-BE49-F238E27FC236}">
                <a16:creationId xmlns:a16="http://schemas.microsoft.com/office/drawing/2014/main" id="{800CD41A-314B-D34D-ACF6-64FDEE1796D7}"/>
              </a:ext>
            </a:extLst>
          </p:cNvPr>
          <p:cNvSpPr/>
          <p:nvPr userDrawn="1"/>
        </p:nvSpPr>
        <p:spPr>
          <a:xfrm>
            <a:off x="2164307" y="7830399"/>
            <a:ext cx="3083447" cy="902876"/>
          </a:xfrm>
          <a:prstGeom prst="chevron">
            <a:avLst/>
          </a:prstGeom>
          <a:solidFill>
            <a:schemeClr val="bg1">
              <a:lumMod val="95000"/>
            </a:schemeClr>
          </a:solidFill>
          <a:ln>
            <a:solidFill>
              <a:schemeClr val="bg1">
                <a:lumMod val="85000"/>
              </a:schemeClr>
            </a:solidFill>
          </a:ln>
          <a:effectLst/>
        </p:spPr>
        <p:txBody>
          <a:bodyPr rot="0" spcFirstLastPara="0" vertOverflow="overflow" horzOverflow="overflow" vert="horz" wrap="square" lIns="121920" tIns="243840" rIns="121920" bIns="243840" numCol="1" spcCol="0" rtlCol="0" fromWordArt="0" anchor="t" anchorCtr="0" forceAA="0" compatLnSpc="1">
            <a:prstTxWarp prst="textNoShape">
              <a:avLst/>
            </a:prstTxWarp>
            <a:spAutoFit/>
          </a:bodyPr>
          <a:lstStyle/>
          <a:p>
            <a:pPr algn="ctr"/>
            <a:endParaRPr lang="en-US" sz="2667" b="1" dirty="0">
              <a:solidFill>
                <a:schemeClr val="bg1"/>
              </a:solidFill>
            </a:endParaRPr>
          </a:p>
        </p:txBody>
      </p:sp>
      <p:sp>
        <p:nvSpPr>
          <p:cNvPr id="14" name="Chevron 13">
            <a:extLst>
              <a:ext uri="{FF2B5EF4-FFF2-40B4-BE49-F238E27FC236}">
                <a16:creationId xmlns:a16="http://schemas.microsoft.com/office/drawing/2014/main" id="{30AED905-91BD-7349-BBC1-7B03390CE280}"/>
              </a:ext>
            </a:extLst>
          </p:cNvPr>
          <p:cNvSpPr/>
          <p:nvPr userDrawn="1"/>
        </p:nvSpPr>
        <p:spPr>
          <a:xfrm>
            <a:off x="4602707"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5" name="Chevron 14">
            <a:extLst>
              <a:ext uri="{FF2B5EF4-FFF2-40B4-BE49-F238E27FC236}">
                <a16:creationId xmlns:a16="http://schemas.microsoft.com/office/drawing/2014/main" id="{0808F5A0-D920-8043-8E99-DCCF0D017A9A}"/>
              </a:ext>
            </a:extLst>
          </p:cNvPr>
          <p:cNvSpPr/>
          <p:nvPr userDrawn="1"/>
        </p:nvSpPr>
        <p:spPr>
          <a:xfrm>
            <a:off x="7052299" y="7830399"/>
            <a:ext cx="3083447"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sp>
        <p:nvSpPr>
          <p:cNvPr id="16" name="Chevron 15">
            <a:extLst>
              <a:ext uri="{FF2B5EF4-FFF2-40B4-BE49-F238E27FC236}">
                <a16:creationId xmlns:a16="http://schemas.microsoft.com/office/drawing/2014/main" id="{A9CE64B3-9967-9540-8BA0-72BDECFBB21F}"/>
              </a:ext>
            </a:extLst>
          </p:cNvPr>
          <p:cNvSpPr/>
          <p:nvPr userDrawn="1"/>
        </p:nvSpPr>
        <p:spPr>
          <a:xfrm>
            <a:off x="9413355" y="7830399"/>
            <a:ext cx="3083445" cy="902876"/>
          </a:xfrm>
          <a:prstGeom prst="chevron">
            <a:avLst/>
          </a:prstGeom>
          <a:solidFill>
            <a:schemeClr val="bg1">
              <a:lumMod val="95000"/>
            </a:schemeClr>
          </a:solidFill>
          <a:ln>
            <a:solidFill>
              <a:schemeClr val="bg1">
                <a:lumMod val="85000"/>
              </a:schemeClr>
            </a:solidFill>
          </a:ln>
          <a:effectLst/>
        </p:spPr>
        <p:txBody>
          <a:bodyPr wrap="square" tIns="243840" bIns="243840" rtlCol="0">
            <a:spAutoFit/>
          </a:bodyPr>
          <a:lstStyle/>
          <a:p>
            <a:pPr algn="ctr"/>
            <a:endParaRPr lang="en-US" sz="2667" b="1" dirty="0">
              <a:solidFill>
                <a:schemeClr val="bg1"/>
              </a:solidFill>
            </a:endParaRPr>
          </a:p>
        </p:txBody>
      </p:sp>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
        <p:nvSpPr>
          <p:cNvPr id="6" name="Title Placeholder 2">
            <a:extLst>
              <a:ext uri="{FF2B5EF4-FFF2-40B4-BE49-F238E27FC236}">
                <a16:creationId xmlns:a16="http://schemas.microsoft.com/office/drawing/2014/main" id="{9B6F4100-9006-F64B-88ED-9AF6C5C5F04C}"/>
              </a:ext>
            </a:extLst>
          </p:cNvPr>
          <p:cNvSpPr>
            <a:spLocks noGrp="1" noChangeArrowheads="1"/>
          </p:cNvSpPr>
          <p:nvPr>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3200"/>
            </a:lvl1pPr>
          </a:lstStyle>
          <a:p>
            <a:pPr lvl="0" latinLnBrk="0"/>
            <a:r>
              <a:rPr lang="en-US"/>
              <a:t>Click to edit Master title style</a:t>
            </a:r>
            <a:endParaRPr lang="en-US" noProof="0"/>
          </a:p>
        </p:txBody>
      </p:sp>
      <p:sp>
        <p:nvSpPr>
          <p:cNvPr id="17" name="Rectangle 16">
            <a:extLst>
              <a:ext uri="{FF2B5EF4-FFF2-40B4-BE49-F238E27FC236}">
                <a16:creationId xmlns:a16="http://schemas.microsoft.com/office/drawing/2014/main" id="{051D2B12-95EE-F24B-B685-BECD47224B3F}"/>
              </a:ext>
            </a:extLst>
          </p:cNvPr>
          <p:cNvSpPr/>
          <p:nvPr userDrawn="1"/>
        </p:nvSpPr>
        <p:spPr>
          <a:xfrm>
            <a:off x="0" y="6576292"/>
            <a:ext cx="12192000" cy="2817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8" name="Slide Number">
            <a:extLst>
              <a:ext uri="{FF2B5EF4-FFF2-40B4-BE49-F238E27FC236}">
                <a16:creationId xmlns:a16="http://schemas.microsoft.com/office/drawing/2014/main" id="{F2A0716C-5C54-D149-8BF0-E068556D1BD1}"/>
              </a:ext>
            </a:extLst>
          </p:cNvP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19" name="Footer Placeholder 5">
            <a:extLst>
              <a:ext uri="{FF2B5EF4-FFF2-40B4-BE49-F238E27FC236}">
                <a16:creationId xmlns:a16="http://schemas.microsoft.com/office/drawing/2014/main" id="{1CC3C33A-6A40-3E42-9A34-07D2FFA324CE}"/>
              </a:ext>
            </a:extLst>
          </p:cNvPr>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Tree>
    <p:extLst>
      <p:ext uri="{BB962C8B-B14F-4D97-AF65-F5344CB8AC3E}">
        <p14:creationId xmlns:p14="http://schemas.microsoft.com/office/powerpoint/2010/main" val="959342542"/>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6_Title and Content">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1A2192D-BCC3-4DC8-A040-3C4DBCF161F3}"/>
              </a:ext>
            </a:extLst>
          </p:cNvPr>
          <p:cNvGraphicFramePr>
            <a:graphicFrameLocks noChangeAspect="1"/>
          </p:cNvGraphicFramePr>
          <p:nvPr>
            <p:custDataLst>
              <p:tags r:id="rId1"/>
            </p:custDataLst>
          </p:nvPr>
        </p:nvGraphicFramePr>
        <p:xfrm>
          <a:off x="2121" y="2119"/>
          <a:ext cx="2116" cy="2116"/>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a:extLst>
                          <a:ext uri="{FF2B5EF4-FFF2-40B4-BE49-F238E27FC236}">
                            <a16:creationId xmlns:a16="http://schemas.microsoft.com/office/drawing/2014/main" id="{C1A2192D-BCC3-4DC8-A040-3C4DBCF161F3}"/>
                          </a:ext>
                        </a:extLst>
                      </p:cNvPr>
                      <p:cNvPicPr/>
                      <p:nvPr/>
                    </p:nvPicPr>
                    <p:blipFill>
                      <a:blip r:embed="rId5"/>
                      <a:stretch>
                        <a:fillRect/>
                      </a:stretch>
                    </p:blipFill>
                    <p:spPr>
                      <a:xfrm>
                        <a:off x="2121" y="2119"/>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5B0E391-074E-4229-B28B-CC370975F4E6}"/>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latin typeface="Arial Narrow" panose="020B0606020202030204" pitchFamily="34" charset="0"/>
              <a:sym typeface="Arial Narrow" panose="020B060602020203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666" b="1482"/>
          <a:stretch/>
        </p:blipFill>
        <p:spPr>
          <a:xfrm>
            <a:off x="0" y="-25400"/>
            <a:ext cx="12192000" cy="6299200"/>
          </a:xfrm>
          <a:prstGeom prst="rect">
            <a:avLst/>
          </a:prstGeom>
        </p:spPr>
      </p:pic>
      <p:sp>
        <p:nvSpPr>
          <p:cNvPr id="7" name="TextBox 6"/>
          <p:cNvSpPr txBox="1"/>
          <p:nvPr/>
        </p:nvSpPr>
        <p:spPr>
          <a:xfrm>
            <a:off x="6502400" y="6392941"/>
            <a:ext cx="4775200" cy="215444"/>
          </a:xfrm>
          <a:prstGeom prst="rect">
            <a:avLst/>
          </a:prstGeom>
          <a:noFill/>
        </p:spPr>
        <p:txBody>
          <a:bodyPr wrap="square" rtlCol="0">
            <a:spAutoFit/>
          </a:bodyPr>
          <a:lstStyle/>
          <a:p>
            <a:pPr algn="r" defTabSz="914377">
              <a:defRPr/>
            </a:pPr>
            <a:r>
              <a:rPr lang="en-US" sz="800" dirty="0">
                <a:solidFill>
                  <a:srgbClr val="005172">
                    <a:lumMod val="65000"/>
                    <a:lumOff val="35000"/>
                  </a:srgbClr>
                </a:solidFill>
                <a:ea typeface="Arial" charset="0"/>
                <a:cs typeface="Arial" charset="0"/>
              </a:rPr>
              <a:t>Confidential and Proprietary – Not for Distribution</a:t>
            </a:r>
          </a:p>
        </p:txBody>
      </p:sp>
      <p:sp>
        <p:nvSpPr>
          <p:cNvPr id="8" name="Title 18"/>
          <p:cNvSpPr>
            <a:spLocks noGrp="1"/>
          </p:cNvSpPr>
          <p:nvPr>
            <p:ph type="title" hasCustomPrompt="1"/>
          </p:nvPr>
        </p:nvSpPr>
        <p:spPr>
          <a:xfrm>
            <a:off x="410383" y="334413"/>
            <a:ext cx="9525000" cy="307777"/>
          </a:xfrm>
          <a:prstGeom prst="rect">
            <a:avLst/>
          </a:prstGeom>
          <a:ln>
            <a:noFill/>
          </a:ln>
        </p:spPr>
        <p:txBody>
          <a:bodyPr anchor="ctr"/>
          <a:lstStyle>
            <a:lvl1pPr>
              <a:defRPr sz="2000">
                <a:solidFill>
                  <a:schemeClr val="bg1"/>
                </a:solidFill>
                <a:latin typeface="Arial Narrow" charset="0"/>
                <a:ea typeface="Arial Narrow" charset="0"/>
                <a:cs typeface="Arial Narrow" charset="0"/>
              </a:defRPr>
            </a:lvl1pPr>
          </a:lstStyle>
          <a:p>
            <a:r>
              <a:rPr lang="en-US"/>
              <a:t>Click To Edit Master Title Style</a:t>
            </a:r>
          </a:p>
        </p:txBody>
      </p:sp>
      <p:sp>
        <p:nvSpPr>
          <p:cNvPr id="12" name="Content Placeholder 2"/>
          <p:cNvSpPr>
            <a:spLocks noGrp="1"/>
          </p:cNvSpPr>
          <p:nvPr>
            <p:ph sz="quarter" idx="13" hasCustomPrompt="1"/>
          </p:nvPr>
        </p:nvSpPr>
        <p:spPr>
          <a:xfrm>
            <a:off x="863600" y="2075961"/>
            <a:ext cx="5892800" cy="877163"/>
          </a:xfrm>
          <a:prstGeom prst="rect">
            <a:avLst/>
          </a:prstGeom>
        </p:spPr>
        <p:txBody>
          <a:bodyPr/>
          <a:lstStyle>
            <a:lvl1pPr marL="0" indent="0">
              <a:buNone/>
              <a:defRPr sz="1200" b="0" i="0">
                <a:latin typeface="Arial" charset="0"/>
                <a:ea typeface="Arial" charset="0"/>
                <a:cs typeface="Arial" charset="0"/>
              </a:defRPr>
            </a:lvl1pPr>
            <a:lvl2pPr marL="457189" indent="0">
              <a:buNone/>
              <a:defRPr b="0" i="0"/>
            </a:lvl2pPr>
            <a:lvl3pPr>
              <a:defRPr sz="1100" b="0" i="0"/>
            </a:lvl3pPr>
            <a:lvl4pPr>
              <a:defRPr sz="1100" b="0" i="0"/>
            </a:lvl4pPr>
            <a:lvl5pPr>
              <a:defRPr sz="1100" b="0" i="0"/>
            </a:lvl5pPr>
          </a:lstStyle>
          <a:p>
            <a:pPr lvl="0"/>
            <a:r>
              <a:rPr lang="en-US"/>
              <a:t>Click to edit </a:t>
            </a:r>
          </a:p>
          <a:p>
            <a:pPr lvl="0"/>
            <a:endParaRPr lang="en-US"/>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14" hasCustomPrompt="1"/>
          </p:nvPr>
        </p:nvSpPr>
        <p:spPr>
          <a:xfrm>
            <a:off x="872067" y="1542239"/>
            <a:ext cx="5892800" cy="200055"/>
          </a:xfrm>
          <a:prstGeom prst="rect">
            <a:avLst/>
          </a:prstGeom>
        </p:spPr>
        <p:txBody>
          <a:bodyPr/>
          <a:lstStyle>
            <a:lvl1pPr marL="0" indent="0">
              <a:buNone/>
              <a:defRPr sz="1300" b="1" i="0">
                <a:solidFill>
                  <a:srgbClr val="005171"/>
                </a:solidFill>
                <a:latin typeface="Arial" charset="0"/>
                <a:ea typeface="Arial" charset="0"/>
                <a:cs typeface="Arial" charset="0"/>
              </a:defRPr>
            </a:lvl1pPr>
            <a:lvl2pPr marL="457189" indent="0">
              <a:buNone/>
              <a:defRPr b="0" i="0"/>
            </a:lvl2pPr>
            <a:lvl3pPr>
              <a:defRPr b="0" i="0"/>
            </a:lvl3pPr>
            <a:lvl4pPr>
              <a:defRPr b="0" i="0"/>
            </a:lvl4pPr>
            <a:lvl5pPr>
              <a:defRPr b="0" i="0"/>
            </a:lvl5pPr>
          </a:lstStyle>
          <a:p>
            <a:pPr lvl="0"/>
            <a:r>
              <a:rPr lang="en-US"/>
              <a:t>Click to edit</a:t>
            </a:r>
          </a:p>
        </p:txBody>
      </p:sp>
      <p:sp>
        <p:nvSpPr>
          <p:cNvPr id="9" name="TextBox 8"/>
          <p:cNvSpPr txBox="1"/>
          <p:nvPr/>
        </p:nvSpPr>
        <p:spPr>
          <a:xfrm>
            <a:off x="11420832" y="6372424"/>
            <a:ext cx="325730" cy="230832"/>
          </a:xfrm>
          <a:prstGeom prst="rect">
            <a:avLst/>
          </a:prstGeom>
          <a:noFill/>
        </p:spPr>
        <p:txBody>
          <a:bodyPr wrap="none" rtlCol="0">
            <a:spAutoFit/>
          </a:bodyPr>
          <a:lstStyle/>
          <a:p>
            <a:pPr defTabSz="914377" fontAlgn="base">
              <a:spcBef>
                <a:spcPct val="0"/>
              </a:spcBef>
              <a:spcAft>
                <a:spcPct val="0"/>
              </a:spcAft>
            </a:pPr>
            <a:fld id="{8D6DF7E1-1644-4666-A7F4-57E018A27D03}" type="slidenum">
              <a:rPr lang="en-US" sz="900" i="1" smtClean="0">
                <a:solidFill>
                  <a:srgbClr val="0092D3"/>
                </a:solidFill>
                <a:cs typeface="Arial" panose="020B0604020202020204" pitchFamily="34" charset="0"/>
              </a:rPr>
              <a:pPr defTabSz="914377" fontAlgn="base">
                <a:spcBef>
                  <a:spcPct val="0"/>
                </a:spcBef>
                <a:spcAft>
                  <a:spcPct val="0"/>
                </a:spcAft>
              </a:pPr>
              <a:t>‹#›</a:t>
            </a:fld>
            <a:endParaRPr lang="en-US" sz="900" i="1" dirty="0">
              <a:solidFill>
                <a:srgbClr val="0092D3"/>
              </a:solidFill>
              <a:cs typeface="Arial" panose="020B0604020202020204" pitchFamily="34" charset="0"/>
            </a:endParaRPr>
          </a:p>
        </p:txBody>
      </p:sp>
      <p:pic>
        <p:nvPicPr>
          <p:cNvPr id="10" name="Picture 9" descr="BCBSNC-CrossShieldNC_Horiz-RGB-CB-PNG.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1410" y="6375400"/>
            <a:ext cx="1000580" cy="304800"/>
          </a:xfrm>
          <a:prstGeom prst="rect">
            <a:avLst/>
          </a:prstGeom>
        </p:spPr>
      </p:pic>
    </p:spTree>
    <p:extLst>
      <p:ext uri="{BB962C8B-B14F-4D97-AF65-F5344CB8AC3E}">
        <p14:creationId xmlns:p14="http://schemas.microsoft.com/office/powerpoint/2010/main" val="863084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C: BUSINESS TECH 2">
    <p:spTree>
      <p:nvGrpSpPr>
        <p:cNvPr id="1" name=""/>
        <p:cNvGrpSpPr/>
        <p:nvPr/>
      </p:nvGrpSpPr>
      <p:grpSpPr>
        <a:xfrm>
          <a:off x="0" y="0"/>
          <a:ext cx="0" cy="0"/>
          <a:chOff x="0" y="0"/>
          <a:chExt cx="0" cy="0"/>
        </a:xfrm>
      </p:grpSpPr>
      <p:pic>
        <p:nvPicPr>
          <p:cNvPr id="2" name="Picture 1" descr="461229701 LR.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280325" cy="6909119"/>
          </a:xfrm>
          <a:prstGeom prst="rect">
            <a:avLst/>
          </a:prstGeom>
        </p:spPr>
      </p:pic>
      <p:sp>
        <p:nvSpPr>
          <p:cNvPr id="10" name="Rectangle 9"/>
          <p:cNvSpPr/>
          <p:nvPr userDrawn="1"/>
        </p:nvSpPr>
        <p:spPr>
          <a:xfrm rot="10800000">
            <a:off x="-1" y="4419599"/>
            <a:ext cx="12250551" cy="838200"/>
          </a:xfrm>
          <a:prstGeom prst="rect">
            <a:avLst/>
          </a:prstGeom>
          <a:solidFill>
            <a:srgbClr val="BED6DB"/>
          </a:solidFill>
          <a:ln>
            <a:noFill/>
          </a:ln>
          <a:effectLst>
            <a:outerShdw blurRad="53975" dist="25400" dir="162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descr="BCBSNC-RGB-CB-LEFT-PN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457200"/>
            <a:ext cx="3327819" cy="364565"/>
          </a:xfrm>
          <a:prstGeom prst="rect">
            <a:avLst/>
          </a:prstGeom>
        </p:spPr>
      </p:pic>
      <p:sp>
        <p:nvSpPr>
          <p:cNvPr id="9" name="Subtitle 2"/>
          <p:cNvSpPr>
            <a:spLocks noGrp="1"/>
          </p:cNvSpPr>
          <p:nvPr>
            <p:ph type="subTitle" idx="10"/>
          </p:nvPr>
        </p:nvSpPr>
        <p:spPr>
          <a:xfrm>
            <a:off x="6773808" y="4648201"/>
            <a:ext cx="5113392" cy="457201"/>
          </a:xfrm>
          <a:prstGeom prst="rect">
            <a:avLst/>
          </a:prstGeom>
        </p:spPr>
        <p:txBody>
          <a:bodyPr>
            <a:noAutofit/>
          </a:bodyPr>
          <a:lstStyle>
            <a:lvl1pPr marL="0" indent="0" algn="l">
              <a:buNone/>
              <a:defRPr sz="1800">
                <a:solidFill>
                  <a:schemeClr val="accent3"/>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itle Placeholder 1"/>
          <p:cNvSpPr>
            <a:spLocks noGrp="1"/>
          </p:cNvSpPr>
          <p:nvPr>
            <p:ph type="title"/>
          </p:nvPr>
        </p:nvSpPr>
        <p:spPr>
          <a:xfrm>
            <a:off x="203202" y="4419599"/>
            <a:ext cx="6621924" cy="838203"/>
          </a:xfrm>
          <a:prstGeom prst="rect">
            <a:avLst/>
          </a:prstGeom>
        </p:spPr>
        <p:txBody>
          <a:bodyPr vert="horz" lIns="91440" tIns="45720" rIns="91440" bIns="45720" rtlCol="0" anchor="ctr">
            <a:noAutofit/>
          </a:bodyPr>
          <a:lstStyle>
            <a:lvl1pPr algn="l">
              <a:defRPr sz="2000" cap="all">
                <a:solidFill>
                  <a:srgbClr val="005172"/>
                </a:solidFill>
                <a:latin typeface="Arial"/>
                <a:cs typeface="Arial"/>
              </a:defRPr>
            </a:lvl1pPr>
          </a:lstStyle>
          <a:p>
            <a:r>
              <a:rPr lang="en-US"/>
              <a:t>Click to edit Master title style</a:t>
            </a:r>
          </a:p>
        </p:txBody>
      </p:sp>
      <p:sp>
        <p:nvSpPr>
          <p:cNvPr id="8" name="TextBox 7"/>
          <p:cNvSpPr txBox="1"/>
          <p:nvPr userDrawn="1"/>
        </p:nvSpPr>
        <p:spPr>
          <a:xfrm>
            <a:off x="166257" y="6214647"/>
            <a:ext cx="3694545" cy="338554"/>
          </a:xfrm>
          <a:prstGeom prst="rect">
            <a:avLst/>
          </a:prstGeom>
          <a:noFill/>
        </p:spPr>
        <p:txBody>
          <a:bodyPr wrap="square" rtlCol="0">
            <a:spAutoFit/>
          </a:bodyPr>
          <a:lstStyle/>
          <a:p>
            <a:pPr rtl="0"/>
            <a:r>
              <a:rPr lang="en-US" sz="1000" b="0" i="0" u="none" strike="noStrike" kern="1200" baseline="0" dirty="0">
                <a:solidFill>
                  <a:schemeClr val="accent6"/>
                </a:solidFill>
                <a:latin typeface="Arial" pitchFamily="34" charset="0"/>
                <a:ea typeface="+mn-ea"/>
                <a:cs typeface="Arial" pitchFamily="34" charset="0"/>
              </a:rPr>
              <a:t>PROPRIETARY &amp; CONFIDENTIAL</a:t>
            </a:r>
          </a:p>
          <a:p>
            <a:r>
              <a:rPr lang="en-US" sz="600" kern="1200" dirty="0">
                <a:solidFill>
                  <a:schemeClr val="accent6"/>
                </a:solidFill>
                <a:latin typeface="Arial" pitchFamily="34" charset="0"/>
                <a:ea typeface="+mn-ea"/>
                <a:cs typeface="Arial" pitchFamily="34" charset="0"/>
              </a:rPr>
              <a:t>® Marks of the Blue Cross and Blue Shield Association. U10404, 2/16</a:t>
            </a:r>
            <a:endParaRPr lang="en-US" sz="600" dirty="0">
              <a:solidFill>
                <a:schemeClr val="accent6"/>
              </a:solidFill>
              <a:latin typeface="Arial" pitchFamily="34" charset="0"/>
              <a:cs typeface="Arial" pitchFamily="34" charset="0"/>
            </a:endParaRPr>
          </a:p>
        </p:txBody>
      </p:sp>
    </p:spTree>
    <p:extLst>
      <p:ext uri="{BB962C8B-B14F-4D97-AF65-F5344CB8AC3E}">
        <p14:creationId xmlns:p14="http://schemas.microsoft.com/office/powerpoint/2010/main" val="182606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493348" y="1079500"/>
            <a:ext cx="1117600" cy="838200"/>
          </a:xfrm>
          <a:prstGeom prst="ellipse">
            <a:avLst/>
          </a:prstGeom>
          <a:ln>
            <a:solidFill>
              <a:schemeClr val="bg1">
                <a:lumMod val="85000"/>
              </a:schemeClr>
            </a:solidFill>
          </a:ln>
        </p:spPr>
        <p:txBody>
          <a:bodyPr>
            <a:noAutofit/>
          </a:bodyPr>
          <a:lstStyle/>
          <a:p>
            <a:endParaRPr lang="en-US" dirty="0"/>
          </a:p>
        </p:txBody>
      </p:sp>
      <p:sp>
        <p:nvSpPr>
          <p:cNvPr id="18" name="Picture Placeholder 16"/>
          <p:cNvSpPr>
            <a:spLocks noGrp="1"/>
          </p:cNvSpPr>
          <p:nvPr>
            <p:ph type="pic" sz="quarter" idx="14"/>
          </p:nvPr>
        </p:nvSpPr>
        <p:spPr>
          <a:xfrm>
            <a:off x="2907799" y="1694331"/>
            <a:ext cx="1117600" cy="838200"/>
          </a:xfrm>
          <a:prstGeom prst="ellipse">
            <a:avLst/>
          </a:prstGeom>
          <a:ln>
            <a:solidFill>
              <a:schemeClr val="bg1">
                <a:lumMod val="85000"/>
              </a:schemeClr>
            </a:solidFill>
          </a:ln>
        </p:spPr>
        <p:txBody>
          <a:bodyPr>
            <a:noAutofit/>
          </a:bodyPr>
          <a:lstStyle>
            <a:lvl1pPr>
              <a:defRPr sz="900"/>
            </a:lvl1pPr>
          </a:lstStyle>
          <a:p>
            <a:endParaRPr lang="en-US" dirty="0"/>
          </a:p>
        </p:txBody>
      </p:sp>
      <p:sp>
        <p:nvSpPr>
          <p:cNvPr id="19" name="Picture Placeholder 16"/>
          <p:cNvSpPr>
            <a:spLocks noGrp="1"/>
          </p:cNvSpPr>
          <p:nvPr>
            <p:ph type="pic" sz="quarter" idx="15"/>
          </p:nvPr>
        </p:nvSpPr>
        <p:spPr>
          <a:xfrm>
            <a:off x="7987799" y="1659960"/>
            <a:ext cx="1117600" cy="838200"/>
          </a:xfrm>
          <a:prstGeom prst="ellipse">
            <a:avLst/>
          </a:prstGeom>
          <a:ln>
            <a:solidFill>
              <a:schemeClr val="bg1">
                <a:lumMod val="85000"/>
              </a:schemeClr>
            </a:solidFill>
          </a:ln>
        </p:spPr>
        <p:txBody>
          <a:bodyPr>
            <a:noAutofit/>
          </a:bodyPr>
          <a:lstStyle>
            <a:lvl1pPr>
              <a:defRPr sz="900"/>
            </a:lvl1pPr>
          </a:lstStyle>
          <a:p>
            <a:endParaRPr lang="en-US" dirty="0"/>
          </a:p>
        </p:txBody>
      </p:sp>
      <p:sp>
        <p:nvSpPr>
          <p:cNvPr id="20" name="Picture Placeholder 16"/>
          <p:cNvSpPr>
            <a:spLocks noGrp="1"/>
          </p:cNvSpPr>
          <p:nvPr>
            <p:ph type="pic" sz="quarter" idx="16"/>
          </p:nvPr>
        </p:nvSpPr>
        <p:spPr>
          <a:xfrm>
            <a:off x="1044917" y="3074939"/>
            <a:ext cx="1117600" cy="838200"/>
          </a:xfrm>
          <a:prstGeom prst="ellipse">
            <a:avLst/>
          </a:prstGeom>
          <a:ln>
            <a:solidFill>
              <a:schemeClr val="bg1">
                <a:lumMod val="85000"/>
              </a:schemeClr>
            </a:solidFill>
          </a:ln>
        </p:spPr>
        <p:txBody>
          <a:bodyPr>
            <a:noAutofit/>
          </a:bodyPr>
          <a:lstStyle/>
          <a:p>
            <a:endParaRPr lang="en-US" dirty="0"/>
          </a:p>
        </p:txBody>
      </p:sp>
      <p:sp>
        <p:nvSpPr>
          <p:cNvPr id="21" name="Picture Placeholder 16"/>
          <p:cNvSpPr>
            <a:spLocks noGrp="1"/>
          </p:cNvSpPr>
          <p:nvPr>
            <p:ph type="pic" sz="quarter" idx="17"/>
          </p:nvPr>
        </p:nvSpPr>
        <p:spPr>
          <a:xfrm>
            <a:off x="3222789" y="3074939"/>
            <a:ext cx="1117600" cy="838200"/>
          </a:xfrm>
          <a:prstGeom prst="ellipse">
            <a:avLst/>
          </a:prstGeom>
          <a:ln>
            <a:solidFill>
              <a:schemeClr val="bg1">
                <a:lumMod val="85000"/>
              </a:schemeClr>
            </a:solidFill>
          </a:ln>
        </p:spPr>
        <p:txBody>
          <a:bodyPr>
            <a:noAutofit/>
          </a:bodyPr>
          <a:lstStyle/>
          <a:p>
            <a:endParaRPr lang="en-US" dirty="0"/>
          </a:p>
        </p:txBody>
      </p:sp>
      <p:sp>
        <p:nvSpPr>
          <p:cNvPr id="22" name="Picture Placeholder 16"/>
          <p:cNvSpPr>
            <a:spLocks noGrp="1"/>
          </p:cNvSpPr>
          <p:nvPr>
            <p:ph type="pic" sz="quarter" idx="18"/>
          </p:nvPr>
        </p:nvSpPr>
        <p:spPr>
          <a:xfrm>
            <a:off x="5493348" y="3074939"/>
            <a:ext cx="1117600" cy="838200"/>
          </a:xfrm>
          <a:prstGeom prst="ellipse">
            <a:avLst/>
          </a:prstGeom>
          <a:ln>
            <a:solidFill>
              <a:schemeClr val="bg1">
                <a:lumMod val="85000"/>
              </a:schemeClr>
            </a:solidFill>
          </a:ln>
        </p:spPr>
        <p:txBody>
          <a:bodyPr>
            <a:noAutofit/>
          </a:bodyPr>
          <a:lstStyle/>
          <a:p>
            <a:endParaRPr lang="en-US" dirty="0"/>
          </a:p>
        </p:txBody>
      </p:sp>
      <p:sp>
        <p:nvSpPr>
          <p:cNvPr id="23" name="Picture Placeholder 16"/>
          <p:cNvSpPr>
            <a:spLocks noGrp="1"/>
          </p:cNvSpPr>
          <p:nvPr>
            <p:ph type="pic" sz="quarter" idx="19"/>
          </p:nvPr>
        </p:nvSpPr>
        <p:spPr>
          <a:xfrm>
            <a:off x="7578533" y="3074939"/>
            <a:ext cx="1117600" cy="838200"/>
          </a:xfrm>
          <a:prstGeom prst="ellipse">
            <a:avLst/>
          </a:prstGeom>
          <a:ln>
            <a:solidFill>
              <a:schemeClr val="bg1">
                <a:lumMod val="85000"/>
              </a:schemeClr>
            </a:solidFill>
          </a:ln>
        </p:spPr>
        <p:txBody>
          <a:bodyPr>
            <a:noAutofit/>
          </a:bodyPr>
          <a:lstStyle/>
          <a:p>
            <a:endParaRPr lang="en-US" dirty="0"/>
          </a:p>
        </p:txBody>
      </p:sp>
      <p:sp>
        <p:nvSpPr>
          <p:cNvPr id="24" name="Picture Placeholder 16"/>
          <p:cNvSpPr>
            <a:spLocks noGrp="1"/>
          </p:cNvSpPr>
          <p:nvPr>
            <p:ph type="pic" sz="quarter" idx="20"/>
          </p:nvPr>
        </p:nvSpPr>
        <p:spPr>
          <a:xfrm>
            <a:off x="9756405" y="3074939"/>
            <a:ext cx="1117600" cy="838200"/>
          </a:xfrm>
          <a:prstGeom prst="ellipse">
            <a:avLst/>
          </a:prstGeom>
          <a:ln>
            <a:solidFill>
              <a:schemeClr val="bg1">
                <a:lumMod val="85000"/>
              </a:schemeClr>
            </a:solidFill>
          </a:ln>
        </p:spPr>
        <p:txBody>
          <a:bodyPr>
            <a:noAutofit/>
          </a:bodyPr>
          <a:lstStyle/>
          <a:p>
            <a:endParaRPr lang="en-US" dirty="0"/>
          </a:p>
        </p:txBody>
      </p:sp>
      <p:graphicFrame>
        <p:nvGraphicFramePr>
          <p:cNvPr id="7" name="Object 6"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6913245-DBDF-484C-B760-1097661ADD47}" type="datetimeFigureOut">
              <a:rPr lang="en-US" smtClean="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47867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7EBAC3-DD8E-4740-9717-19F54C2B5F79}"/>
              </a:ext>
            </a:extLst>
          </p:cNvPr>
          <p:cNvSpPr/>
          <p:nvPr>
            <p:custDataLst>
              <p:tags r:id="rId2"/>
            </p:custDataLst>
          </p:nvPr>
        </p:nvSpPr>
        <p:spPr>
          <a:xfrm>
            <a:off x="0" y="1"/>
            <a:ext cx="211667"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5172"/>
              </a:solidFill>
              <a:sym typeface="Arial" panose="020B0604020202020204" pitchFamily="34" charset="0"/>
            </a:endParaRPr>
          </a:p>
        </p:txBody>
      </p:sp>
      <p:sp>
        <p:nvSpPr>
          <p:cNvPr id="2" name="2. Slide Title"/>
          <p:cNvSpPr>
            <a:spLocks noGrp="1"/>
          </p:cNvSpPr>
          <p:nvPr>
            <p:ph type="title"/>
          </p:nvPr>
        </p:nvSpPr>
        <p:spPr bwMode="auto"/>
        <p:txBody>
          <a:bodyPr/>
          <a:lstStyle/>
          <a:p>
            <a:r>
              <a:rPr lang="en-US"/>
              <a:t>Click to edit Master title style</a:t>
            </a:r>
          </a:p>
        </p:txBody>
      </p:sp>
      <p:sp>
        <p:nvSpPr>
          <p:cNvPr id="5" name="doc id" hidden="1"/>
          <p:cNvSpPr>
            <a:spLocks noChangeArrowheads="1"/>
          </p:cNvSpPr>
          <p:nvPr/>
        </p:nvSpPr>
        <p:spPr bwMode="auto">
          <a:xfrm>
            <a:off x="10995479" y="51833"/>
            <a:ext cx="894152" cy="12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pPr algn="r" defTabSz="895328" fontAlgn="base">
              <a:spcBef>
                <a:spcPct val="0"/>
              </a:spcBef>
              <a:spcAft>
                <a:spcPct val="0"/>
              </a:spcAft>
            </a:pPr>
            <a:endParaRPr lang="en-US" sz="800" dirty="0">
              <a:solidFill>
                <a:srgbClr val="808080"/>
              </a:solidFill>
            </a:endParaRPr>
          </a:p>
        </p:txBody>
      </p:sp>
    </p:spTree>
    <p:extLst>
      <p:ext uri="{BB962C8B-B14F-4D97-AF65-F5344CB8AC3E}">
        <p14:creationId xmlns:p14="http://schemas.microsoft.com/office/powerpoint/2010/main" val="319009540"/>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Divider A: Dark Blue Background">
    <p:spTree>
      <p:nvGrpSpPr>
        <p:cNvPr id="1" name=""/>
        <p:cNvGrpSpPr/>
        <p:nvPr/>
      </p:nvGrpSpPr>
      <p:grpSpPr>
        <a:xfrm>
          <a:off x="0" y="0"/>
          <a:ext cx="0" cy="0"/>
          <a:chOff x="0" y="0"/>
          <a:chExt cx="0" cy="0"/>
        </a:xfrm>
      </p:grpSpPr>
      <p:sp>
        <p:nvSpPr>
          <p:cNvPr id="6" name="Rectangle 5"/>
          <p:cNvSpPr/>
          <p:nvPr userDrawn="1"/>
        </p:nvSpPr>
        <p:spPr>
          <a:xfrm>
            <a:off x="1" y="-34157"/>
            <a:ext cx="12261844" cy="687563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Subtitle 2"/>
          <p:cNvSpPr>
            <a:spLocks noGrp="1"/>
          </p:cNvSpPr>
          <p:nvPr>
            <p:ph type="subTitle" idx="10" hasCustomPrompt="1"/>
          </p:nvPr>
        </p:nvSpPr>
        <p:spPr>
          <a:xfrm>
            <a:off x="1024701" y="4020018"/>
            <a:ext cx="4029899" cy="615553"/>
          </a:xfrm>
          <a:prstGeom prst="rect">
            <a:avLst/>
          </a:prstGeom>
        </p:spPr>
        <p:txBody>
          <a:bodyPr/>
          <a:lstStyle>
            <a:lvl1pPr marL="0" indent="0" algn="l">
              <a:buNone/>
              <a:defRPr sz="2000">
                <a:solidFill>
                  <a:schemeClr val="bg1"/>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divider subtitle style</a:t>
            </a:r>
          </a:p>
        </p:txBody>
      </p:sp>
      <p:sp>
        <p:nvSpPr>
          <p:cNvPr id="20" name="Title Placeholder 1"/>
          <p:cNvSpPr>
            <a:spLocks noGrp="1"/>
          </p:cNvSpPr>
          <p:nvPr>
            <p:ph type="title" hasCustomPrompt="1"/>
          </p:nvPr>
        </p:nvSpPr>
        <p:spPr>
          <a:xfrm>
            <a:off x="1024701" y="3219553"/>
            <a:ext cx="6449249" cy="609600"/>
          </a:xfrm>
          <a:prstGeom prst="rect">
            <a:avLst/>
          </a:prstGeom>
        </p:spPr>
        <p:txBody>
          <a:bodyPr vert="horz" lIns="91440" tIns="45720" rIns="91440" bIns="45720" rtlCol="0" anchor="ctr">
            <a:noAutofit/>
          </a:bodyPr>
          <a:lstStyle>
            <a:lvl1pPr algn="l">
              <a:defRPr sz="2400" cap="all">
                <a:solidFill>
                  <a:srgbClr val="DCD6B2"/>
                </a:solidFill>
                <a:latin typeface="Arial" pitchFamily="34" charset="0"/>
                <a:cs typeface="Arial" pitchFamily="34" charset="0"/>
              </a:defRPr>
            </a:lvl1pPr>
          </a:lstStyle>
          <a:p>
            <a:r>
              <a:rPr lang="en-US"/>
              <a:t>Click to edit Master DIVIDER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639" y="289093"/>
            <a:ext cx="709923" cy="533400"/>
          </a:xfrm>
          <a:prstGeom prst="rect">
            <a:avLst/>
          </a:prstGeom>
        </p:spPr>
      </p:pic>
      <p:pic>
        <p:nvPicPr>
          <p:cNvPr id="7" name="Picture 6">
            <a:extLst>
              <a:ext uri="{FF2B5EF4-FFF2-40B4-BE49-F238E27FC236}">
                <a16:creationId xmlns:a16="http://schemas.microsoft.com/office/drawing/2014/main" id="{D6826A83-500D-467F-8CF3-BB7F2B6533B0}"/>
              </a:ext>
            </a:extLst>
          </p:cNvPr>
          <p:cNvPicPr>
            <a:picLocks noChangeAspect="1"/>
          </p:cNvPicPr>
          <p:nvPr userDrawn="1"/>
        </p:nvPicPr>
        <p:blipFill>
          <a:blip r:embed="rId3">
            <a:alphaModFix amt="35000"/>
          </a:blip>
          <a:stretch>
            <a:fillRect/>
          </a:stretch>
        </p:blipFill>
        <p:spPr>
          <a:xfrm>
            <a:off x="5213327" y="1349017"/>
            <a:ext cx="7679452" cy="5181316"/>
          </a:xfrm>
          <a:prstGeom prst="rect">
            <a:avLst/>
          </a:prstGeom>
        </p:spPr>
      </p:pic>
    </p:spTree>
    <p:extLst>
      <p:ext uri="{BB962C8B-B14F-4D97-AF65-F5344CB8AC3E}">
        <p14:creationId xmlns:p14="http://schemas.microsoft.com/office/powerpoint/2010/main" val="16764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Rectangle 8"/>
          <p:cNvSpPr/>
          <p:nvPr userDrawn="1"/>
        </p:nvSpPr>
        <p:spPr>
          <a:xfrm>
            <a:off x="1" y="0"/>
            <a:ext cx="4371263" cy="6884352"/>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258234" y="2703951"/>
            <a:ext cx="3847492" cy="1477328"/>
          </a:xfrm>
        </p:spPr>
        <p:txBody>
          <a:bodyPr/>
          <a:lstStyle>
            <a:lvl1pPr>
              <a:defRPr>
                <a:solidFill>
                  <a:srgbClr val="FFFFFF"/>
                </a:solidFill>
              </a:defRPr>
            </a:lvl1pPr>
          </a:lstStyle>
          <a:p>
            <a:r>
              <a:rPr lang="en-US"/>
              <a:t>Click to edit Master title style</a:t>
            </a:r>
          </a:p>
        </p:txBody>
      </p:sp>
      <p:sp>
        <p:nvSpPr>
          <p:cNvPr id="5" name="Text Placeholder 4"/>
          <p:cNvSpPr>
            <a:spLocks noGrp="1"/>
          </p:cNvSpPr>
          <p:nvPr>
            <p:ph type="body" sz="quarter" idx="11"/>
          </p:nvPr>
        </p:nvSpPr>
        <p:spPr>
          <a:xfrm>
            <a:off x="5185298" y="1919269"/>
            <a:ext cx="5806017" cy="738664"/>
          </a:xfrm>
        </p:spPr>
        <p:txBody>
          <a:bodyPr/>
          <a:lstStyle>
            <a:lvl1pPr marL="306910" indent="-306910">
              <a:defRPr/>
            </a:lvl1pPr>
            <a:lvl2pPr marL="605352" indent="-232828">
              <a:defRPr/>
            </a:lvl2pPr>
            <a:lvl3pPr marL="908028" indent="-228594">
              <a:defRPr/>
            </a:lvl3pPr>
          </a:lstStyle>
          <a:p>
            <a:pPr lvl="0"/>
            <a:r>
              <a:rPr lang="en-US"/>
              <a:t>Click to edit Master text styles</a:t>
            </a:r>
          </a:p>
          <a:p>
            <a:pPr lvl="1"/>
            <a:r>
              <a:rPr lang="en-US"/>
              <a:t>Second level</a:t>
            </a:r>
          </a:p>
          <a:p>
            <a:pPr lvl="2"/>
            <a:r>
              <a:rPr lang="en-US"/>
              <a:t>Third level</a:t>
            </a:r>
          </a:p>
        </p:txBody>
      </p:sp>
      <p:sp>
        <p:nvSpPr>
          <p:cNvPr id="8" name="Text Placeholder 2"/>
          <p:cNvSpPr>
            <a:spLocks noGrp="1"/>
          </p:cNvSpPr>
          <p:nvPr>
            <p:ph type="body" idx="1"/>
          </p:nvPr>
        </p:nvSpPr>
        <p:spPr>
          <a:xfrm>
            <a:off x="5188712" y="1170931"/>
            <a:ext cx="5386917" cy="639763"/>
          </a:xfrm>
        </p:spPr>
        <p:txBody>
          <a:bodyPr anchor="b">
            <a:noAutofit/>
          </a:bodyPr>
          <a:lstStyle>
            <a:lvl1pPr marL="0" indent="0">
              <a:buNone/>
              <a:defRPr sz="2667" b="1">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Slide Number Placeholder 8"/>
          <p:cNvSpPr>
            <a:spLocks noGrp="1"/>
          </p:cNvSpPr>
          <p:nvPr>
            <p:ph type="sldNum" sz="quarter" idx="12"/>
          </p:nvPr>
        </p:nvSpPr>
        <p:spPr>
          <a:xfrm>
            <a:off x="9277351" y="6470651"/>
            <a:ext cx="2844800" cy="364067"/>
          </a:xfrm>
        </p:spPr>
        <p:txBody>
          <a:bodyPr/>
          <a:lstStyle>
            <a:lvl1pPr>
              <a:defRPr/>
            </a:lvl1pPr>
          </a:lstStyle>
          <a:p>
            <a:pPr>
              <a:defRPr/>
            </a:pPr>
            <a:fld id="{730D6F3B-DFBA-0549-B266-433805EFCAA9}" type="slidenum">
              <a:rPr lang="en-US"/>
              <a:pPr>
                <a:defRPr/>
              </a:pPr>
              <a:t>‹#›</a:t>
            </a:fld>
            <a:endParaRPr lang="en-US" dirty="0"/>
          </a:p>
        </p:txBody>
      </p:sp>
      <p:sp>
        <p:nvSpPr>
          <p:cNvPr id="7" name="TextBox 11"/>
          <p:cNvSpPr txBox="1">
            <a:spLocks noChangeArrowheads="1"/>
          </p:cNvSpPr>
          <p:nvPr userDrawn="1"/>
        </p:nvSpPr>
        <p:spPr bwMode="auto">
          <a:xfrm>
            <a:off x="112570" y="6512984"/>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FFFFFF"/>
                </a:solidFill>
                <a:latin typeface="+mj-lt"/>
                <a:cs typeface="Univers 57 Condensed" charset="0"/>
              </a:rPr>
              <a:t>Proprietary &amp; Confidential</a:t>
            </a:r>
          </a:p>
        </p:txBody>
      </p:sp>
    </p:spTree>
    <p:extLst>
      <p:ext uri="{BB962C8B-B14F-4D97-AF65-F5344CB8AC3E}">
        <p14:creationId xmlns:p14="http://schemas.microsoft.com/office/powerpoint/2010/main" val="229000854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F51FC7E-DE52-45B2-A70D-4652836C59A5}"/>
              </a:ext>
            </a:extLst>
          </p:cNvPr>
          <p:cNvSpPr>
            <a:spLocks noGrp="1"/>
          </p:cNvSpPr>
          <p:nvPr>
            <p:ph type="dt" sz="half" idx="10"/>
          </p:nvPr>
        </p:nvSpPr>
        <p:spPr/>
        <p:txBody>
          <a:bodyPr/>
          <a:lstStyle/>
          <a:p>
            <a:fld id="{ECE59696-3B45-4640-91F6-3E34942DEB66}" type="datetime4">
              <a:rPr lang="en-US" smtClean="0"/>
              <a:t>November 18, 2025</a:t>
            </a:fld>
            <a:endParaRPr lang="en-US" dirty="0"/>
          </a:p>
        </p:txBody>
      </p:sp>
      <p:sp>
        <p:nvSpPr>
          <p:cNvPr id="4" name="Footer Placeholder 3">
            <a:extLst>
              <a:ext uri="{FF2B5EF4-FFF2-40B4-BE49-F238E27FC236}">
                <a16:creationId xmlns:a16="http://schemas.microsoft.com/office/drawing/2014/main" id="{BC05B80B-D4FB-4492-8F18-677B929A2407}"/>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2216B75C-7B61-4DB7-ACE0-30FECC47D9E9}"/>
              </a:ext>
            </a:extLst>
          </p:cNvPr>
          <p:cNvSpPr>
            <a:spLocks noGrp="1"/>
          </p:cNvSpPr>
          <p:nvPr>
            <p:ph type="sldNum" sz="quarter" idx="12"/>
          </p:nvPr>
        </p:nvSpPr>
        <p:spPr/>
        <p:txBody>
          <a:bodyPr/>
          <a:lstStyle/>
          <a:p>
            <a:fld id="{053C8BF4-6EA1-496D-AD50-D43E46208DB0}" type="slidenum">
              <a:rPr lang="en-US" smtClean="0"/>
              <a:pPr/>
              <a:t>‹#›</a:t>
            </a:fld>
            <a:endParaRPr lang="en-US" dirty="0"/>
          </a:p>
        </p:txBody>
      </p:sp>
      <p:sp>
        <p:nvSpPr>
          <p:cNvPr id="6" name="Picture Placeholder 8">
            <a:extLst>
              <a:ext uri="{FF2B5EF4-FFF2-40B4-BE49-F238E27FC236}">
                <a16:creationId xmlns:a16="http://schemas.microsoft.com/office/drawing/2014/main" id="{98C00D72-B430-4576-A935-0982797429AC}"/>
              </a:ext>
            </a:extLst>
          </p:cNvPr>
          <p:cNvSpPr>
            <a:spLocks noGrp="1"/>
          </p:cNvSpPr>
          <p:nvPr>
            <p:ph type="pic" sz="quarter" idx="13"/>
          </p:nvPr>
        </p:nvSpPr>
        <p:spPr>
          <a:xfrm>
            <a:off x="5175258" y="0"/>
            <a:ext cx="7016751" cy="6878781"/>
          </a:xfrm>
          <a:custGeom>
            <a:avLst/>
            <a:gdLst>
              <a:gd name="connsiteX0" fmla="*/ 783614 w 5262563"/>
              <a:gd name="connsiteY0" fmla="*/ 0 h 5159086"/>
              <a:gd name="connsiteX1" fmla="*/ 5262563 w 5262563"/>
              <a:gd name="connsiteY1" fmla="*/ 0 h 5159086"/>
              <a:gd name="connsiteX2" fmla="*/ 5262563 w 5262563"/>
              <a:gd name="connsiteY2" fmla="*/ 5159086 h 5159086"/>
              <a:gd name="connsiteX3" fmla="*/ 794291 w 5262563"/>
              <a:gd name="connsiteY3" fmla="*/ 5159086 h 5159086"/>
              <a:gd name="connsiteX4" fmla="*/ 787333 w 5262563"/>
              <a:gd name="connsiteY4" fmla="*/ 5149301 h 5159086"/>
              <a:gd name="connsiteX5" fmla="*/ 0 w 5262563"/>
              <a:gd name="connsiteY5" fmla="*/ 2571750 h 5159086"/>
              <a:gd name="connsiteX6" fmla="*/ 667420 w 5262563"/>
              <a:gd name="connsiteY6" fmla="*/ 181246 h 51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2563" h="5159086">
                <a:moveTo>
                  <a:pt x="783614" y="0"/>
                </a:moveTo>
                <a:lnTo>
                  <a:pt x="5262563" y="0"/>
                </a:lnTo>
                <a:lnTo>
                  <a:pt x="5262563" y="5159086"/>
                </a:lnTo>
                <a:lnTo>
                  <a:pt x="794291" y="5159086"/>
                </a:lnTo>
                <a:lnTo>
                  <a:pt x="787333" y="5149301"/>
                </a:lnTo>
                <a:cubicBezTo>
                  <a:pt x="290252" y="4413524"/>
                  <a:pt x="0" y="3526533"/>
                  <a:pt x="0" y="2571750"/>
                </a:cubicBezTo>
                <a:cubicBezTo>
                  <a:pt x="0" y="1696532"/>
                  <a:pt x="243892" y="878279"/>
                  <a:pt x="667420" y="181246"/>
                </a:cubicBezTo>
                <a:close/>
              </a:path>
            </a:pathLst>
          </a:custGeom>
          <a:solidFill>
            <a:schemeClr val="bg1">
              <a:lumMod val="75000"/>
            </a:schemeClr>
          </a:solidFill>
        </p:spPr>
        <p:txBody>
          <a:bodyPr anchor="ctr">
            <a:noAutofit/>
          </a:bodyPr>
          <a:lstStyle>
            <a:lvl1pPr marL="133283" indent="0" algn="ctr">
              <a:buFontTx/>
              <a:buNone/>
              <a:defRPr sz="1333"/>
            </a:lvl1pPr>
          </a:lstStyle>
          <a:p>
            <a:pPr lvl="0"/>
            <a:r>
              <a:rPr lang="en-US" noProof="0" dirty="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BB9C7558-BA57-40F4-BCA6-96A29AD92F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9" name="Title 10">
            <a:extLst>
              <a:ext uri="{FF2B5EF4-FFF2-40B4-BE49-F238E27FC236}">
                <a16:creationId xmlns:a16="http://schemas.microsoft.com/office/drawing/2014/main" id="{9677AFF8-E18A-4EF0-B315-FD45ED6CE226}"/>
              </a:ext>
            </a:extLst>
          </p:cNvPr>
          <p:cNvSpPr>
            <a:spLocks noGrp="1"/>
          </p:cNvSpPr>
          <p:nvPr>
            <p:ph type="title" hasCustomPrompt="1"/>
          </p:nvPr>
        </p:nvSpPr>
        <p:spPr>
          <a:xfrm>
            <a:off x="608874" y="816424"/>
            <a:ext cx="4553320" cy="609604"/>
          </a:xfrm>
        </p:spPr>
        <p:txBody>
          <a:bodyPr tIns="91440" bIns="91440" anchor="t" anchorCtr="0">
            <a:noAutofit/>
          </a:bodyPr>
          <a:lstStyle>
            <a:lvl1pPr>
              <a:defRPr sz="2400"/>
            </a:lvl1pPr>
          </a:lstStyle>
          <a:p>
            <a:r>
              <a:rPr lang="en-US"/>
              <a:t>[Click to Add Title]</a:t>
            </a:r>
          </a:p>
        </p:txBody>
      </p:sp>
      <p:sp>
        <p:nvSpPr>
          <p:cNvPr id="11" name="Rectangle 10">
            <a:extLst>
              <a:ext uri="{FF2B5EF4-FFF2-40B4-BE49-F238E27FC236}">
                <a16:creationId xmlns:a16="http://schemas.microsoft.com/office/drawing/2014/main" id="{DA56BFAD-542A-4571-8123-1E9F44C4E8DB}"/>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379058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BUSINESS TECH - 2 Column Text">
    <p:spTree>
      <p:nvGrpSpPr>
        <p:cNvPr id="1" name=""/>
        <p:cNvGrpSpPr/>
        <p:nvPr/>
      </p:nvGrpSpPr>
      <p:grpSpPr>
        <a:xfrm>
          <a:off x="0" y="0"/>
          <a:ext cx="0" cy="0"/>
          <a:chOff x="0" y="0"/>
          <a:chExt cx="0" cy="0"/>
        </a:xfrm>
      </p:grpSpPr>
      <p:pic>
        <p:nvPicPr>
          <p:cNvPr id="14" name="Picture 13" descr="83405367.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828800"/>
          </a:xfrm>
          <a:prstGeom prst="rect">
            <a:avLst/>
          </a:prstGeom>
        </p:spPr>
      </p:pic>
      <p:sp>
        <p:nvSpPr>
          <p:cNvPr id="8" name="Rectangle 7"/>
          <p:cNvSpPr/>
          <p:nvPr userDrawn="1"/>
        </p:nvSpPr>
        <p:spPr>
          <a:xfrm>
            <a:off x="0" y="6400800"/>
            <a:ext cx="12192000" cy="457200"/>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p:cNvCxnSpPr/>
          <p:nvPr userDrawn="1"/>
        </p:nvCxnSpPr>
        <p:spPr>
          <a:xfrm>
            <a:off x="0" y="6400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1441918" y="6096000"/>
            <a:ext cx="750084"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441916" y="6096000"/>
            <a:ext cx="0" cy="30480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1828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sp>
        <p:nvSpPr>
          <p:cNvPr id="23" name="Title 18"/>
          <p:cNvSpPr>
            <a:spLocks noGrp="1"/>
          </p:cNvSpPr>
          <p:nvPr>
            <p:ph type="title"/>
          </p:nvPr>
        </p:nvSpPr>
        <p:spPr>
          <a:xfrm>
            <a:off x="339491" y="533400"/>
            <a:ext cx="7788511" cy="381000"/>
          </a:xfrm>
          <a:prstGeom prst="rect">
            <a:avLst/>
          </a:prstGeom>
        </p:spPr>
        <p:txBody>
          <a:bodyPr vert="horz" anchor="b" anchorCtr="0">
            <a:noAutofit/>
          </a:bodyPr>
          <a:lstStyle>
            <a:lvl1pPr>
              <a:defRPr>
                <a:solidFill>
                  <a:srgbClr val="005172"/>
                </a:solidFill>
                <a:latin typeface="Arial" pitchFamily="34" charset="0"/>
                <a:cs typeface="Arial" pitchFamily="34" charset="0"/>
              </a:defRPr>
            </a:lvl1pPr>
          </a:lstStyle>
          <a:p>
            <a:r>
              <a:rPr lang="en-US"/>
              <a:t>Click to edit Master title style</a:t>
            </a:r>
          </a:p>
        </p:txBody>
      </p:sp>
      <p:sp>
        <p:nvSpPr>
          <p:cNvPr id="24" name="Subtitle 2"/>
          <p:cNvSpPr>
            <a:spLocks noGrp="1"/>
          </p:cNvSpPr>
          <p:nvPr>
            <p:ph type="subTitle" idx="13"/>
          </p:nvPr>
        </p:nvSpPr>
        <p:spPr>
          <a:xfrm>
            <a:off x="339491" y="937559"/>
            <a:ext cx="7788511" cy="381000"/>
          </a:xfrm>
          <a:prstGeom prst="rect">
            <a:avLst/>
          </a:prstGeom>
        </p:spPr>
        <p:txBody>
          <a:bodyPr>
            <a:noAutofit/>
          </a:bodyPr>
          <a:lstStyle>
            <a:lvl1pPr marL="0" indent="0" algn="l">
              <a:buNone/>
              <a:defRPr sz="2000">
                <a:solidFill>
                  <a:srgbClr val="0092D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6" name="Content Placeholder 2"/>
          <p:cNvSpPr>
            <a:spLocks noGrp="1"/>
          </p:cNvSpPr>
          <p:nvPr>
            <p:ph sz="half" idx="17"/>
          </p:nvPr>
        </p:nvSpPr>
        <p:spPr>
          <a:xfrm>
            <a:off x="339489" y="1981201"/>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21" name="Content Placeholder 2"/>
          <p:cNvSpPr>
            <a:spLocks noGrp="1"/>
          </p:cNvSpPr>
          <p:nvPr>
            <p:ph sz="half" idx="19"/>
          </p:nvPr>
        </p:nvSpPr>
        <p:spPr>
          <a:xfrm>
            <a:off x="6057939" y="1981200"/>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22" name="Footer Placeholder 1"/>
          <p:cNvSpPr>
            <a:spLocks noGrp="1"/>
          </p:cNvSpPr>
          <p:nvPr>
            <p:ph type="ftr" sz="quarter" idx="10"/>
          </p:nvPr>
        </p:nvSpPr>
        <p:spPr>
          <a:xfrm>
            <a:off x="304799" y="6400800"/>
            <a:ext cx="11137116" cy="457200"/>
          </a:xfrm>
          <a:prstGeom prst="rect">
            <a:avLst/>
          </a:prstGeom>
        </p:spPr>
        <p:txBody>
          <a:bodyPr anchor="ctr" anchorCtr="0">
            <a:noAutofit/>
          </a:bodyPr>
          <a:lstStyle>
            <a:lvl1pPr>
              <a:defRPr sz="1200" b="0">
                <a:solidFill>
                  <a:schemeClr val="accent1"/>
                </a:solidFill>
                <a:latin typeface="Arial" pitchFamily="34" charset="0"/>
                <a:cs typeface="Arial" pitchFamily="34" charset="0"/>
              </a:defRPr>
            </a:lvl1pPr>
          </a:lstStyle>
          <a:p>
            <a:endParaRPr lang="en-US" dirty="0"/>
          </a:p>
        </p:txBody>
      </p:sp>
      <p:sp>
        <p:nvSpPr>
          <p:cNvPr id="17" name="Content Placeholder 2"/>
          <p:cNvSpPr>
            <a:spLocks noGrp="1"/>
          </p:cNvSpPr>
          <p:nvPr>
            <p:ph sz="half" idx="15"/>
          </p:nvPr>
        </p:nvSpPr>
        <p:spPr>
          <a:xfrm>
            <a:off x="33948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Content Placeholder 2"/>
          <p:cNvSpPr>
            <a:spLocks noGrp="1"/>
          </p:cNvSpPr>
          <p:nvPr>
            <p:ph sz="half" idx="20"/>
          </p:nvPr>
        </p:nvSpPr>
        <p:spPr>
          <a:xfrm>
            <a:off x="605793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6640" y="289093"/>
            <a:ext cx="709923" cy="533400"/>
          </a:xfrm>
          <a:prstGeom prst="rect">
            <a:avLst/>
          </a:prstGeom>
        </p:spPr>
      </p:pic>
    </p:spTree>
    <p:extLst>
      <p:ext uri="{BB962C8B-B14F-4D97-AF65-F5344CB8AC3E}">
        <p14:creationId xmlns:p14="http://schemas.microsoft.com/office/powerpoint/2010/main" val="109005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HEALTH CARE - 1 Column Text &amp; Graphic">
    <p:spTree>
      <p:nvGrpSpPr>
        <p:cNvPr id="1" name=""/>
        <p:cNvGrpSpPr/>
        <p:nvPr/>
      </p:nvGrpSpPr>
      <p:grpSpPr>
        <a:xfrm>
          <a:off x="0" y="0"/>
          <a:ext cx="0" cy="0"/>
          <a:chOff x="0" y="0"/>
          <a:chExt cx="0" cy="0"/>
        </a:xfrm>
      </p:grpSpPr>
      <p:pic>
        <p:nvPicPr>
          <p:cNvPr id="20" name="Picture 19" descr="VeerRF-FAN9019960 L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9261" cy="1828800"/>
          </a:xfrm>
          <a:prstGeom prst="rect">
            <a:avLst/>
          </a:prstGeom>
        </p:spPr>
      </p:pic>
      <p:sp>
        <p:nvSpPr>
          <p:cNvPr id="10" name="Rectangle 9"/>
          <p:cNvSpPr/>
          <p:nvPr userDrawn="1"/>
        </p:nvSpPr>
        <p:spPr>
          <a:xfrm>
            <a:off x="0" y="6400800"/>
            <a:ext cx="12192000" cy="457200"/>
          </a:xfrm>
          <a:prstGeom prst="rect">
            <a:avLst/>
          </a:prstGeom>
          <a:solidFill>
            <a:srgbClr val="BED6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p:cNvCxnSpPr/>
          <p:nvPr userDrawn="1"/>
        </p:nvCxnSpPr>
        <p:spPr>
          <a:xfrm>
            <a:off x="0" y="6400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441918" y="6096000"/>
            <a:ext cx="750084"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441916" y="6096000"/>
            <a:ext cx="0" cy="30480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1828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sp>
        <p:nvSpPr>
          <p:cNvPr id="17" name="Subtitle 2"/>
          <p:cNvSpPr>
            <a:spLocks noGrp="1"/>
          </p:cNvSpPr>
          <p:nvPr>
            <p:ph type="subTitle" idx="13" hasCustomPrompt="1"/>
          </p:nvPr>
        </p:nvSpPr>
        <p:spPr>
          <a:xfrm>
            <a:off x="339491" y="937561"/>
            <a:ext cx="5146911" cy="738841"/>
          </a:xfrm>
          <a:prstGeom prst="rect">
            <a:avLst/>
          </a:prstGeom>
        </p:spPr>
        <p:txBody>
          <a:bodyPr>
            <a:noAutofit/>
          </a:bodyPr>
          <a:lstStyle>
            <a:lvl1pPr marL="0" indent="0" algn="l">
              <a:buNone/>
              <a:defRPr sz="2000" baseline="0">
                <a:solidFill>
                  <a:schemeClr val="accent5"/>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22" name="Content Placeholder 2"/>
          <p:cNvSpPr>
            <a:spLocks noGrp="1"/>
          </p:cNvSpPr>
          <p:nvPr>
            <p:ph sz="half" idx="16"/>
          </p:nvPr>
        </p:nvSpPr>
        <p:spPr>
          <a:xfrm>
            <a:off x="339489" y="1981201"/>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23" name="Title 18"/>
          <p:cNvSpPr>
            <a:spLocks noGrp="1"/>
          </p:cNvSpPr>
          <p:nvPr>
            <p:ph type="title"/>
          </p:nvPr>
        </p:nvSpPr>
        <p:spPr>
          <a:xfrm>
            <a:off x="339491" y="421957"/>
            <a:ext cx="5146911" cy="492443"/>
          </a:xfrm>
          <a:prstGeom prst="rect">
            <a:avLst/>
          </a:prstGeom>
        </p:spPr>
        <p:txBody>
          <a:bodyPr vert="horz" anchor="b" anchorCtr="0"/>
          <a:lstStyle>
            <a:lvl1pPr>
              <a:defRPr>
                <a:solidFill>
                  <a:schemeClr val="tx2"/>
                </a:solidFill>
                <a:latin typeface="Arial" pitchFamily="34" charset="0"/>
                <a:cs typeface="Arial" pitchFamily="34" charset="0"/>
              </a:defRPr>
            </a:lvl1pPr>
          </a:lstStyle>
          <a:p>
            <a:r>
              <a:rPr lang="en-US"/>
              <a:t>Click to edit Master </a:t>
            </a:r>
          </a:p>
        </p:txBody>
      </p:sp>
      <p:sp>
        <p:nvSpPr>
          <p:cNvPr id="16" name="Footer Placeholder 1"/>
          <p:cNvSpPr>
            <a:spLocks noGrp="1"/>
          </p:cNvSpPr>
          <p:nvPr>
            <p:ph type="ftr" sz="quarter" idx="10"/>
          </p:nvPr>
        </p:nvSpPr>
        <p:spPr>
          <a:xfrm>
            <a:off x="304799" y="6400800"/>
            <a:ext cx="11137116" cy="457200"/>
          </a:xfrm>
          <a:prstGeom prst="rect">
            <a:avLst/>
          </a:prstGeom>
        </p:spPr>
        <p:txBody>
          <a:bodyPr anchor="ctr" anchorCtr="0">
            <a:noAutofit/>
          </a:bodyPr>
          <a:lstStyle>
            <a:lvl1pPr>
              <a:defRPr sz="1200" b="0">
                <a:solidFill>
                  <a:schemeClr val="tx1"/>
                </a:solidFill>
                <a:latin typeface="Arial" pitchFamily="34" charset="0"/>
                <a:cs typeface="Arial" pitchFamily="34" charset="0"/>
              </a:defRPr>
            </a:lvl1pPr>
          </a:lstStyle>
          <a:p>
            <a:endParaRPr lang="en-US" dirty="0"/>
          </a:p>
        </p:txBody>
      </p:sp>
      <p:sp>
        <p:nvSpPr>
          <p:cNvPr id="21" name="Content Placeholder 2"/>
          <p:cNvSpPr>
            <a:spLocks noGrp="1"/>
          </p:cNvSpPr>
          <p:nvPr>
            <p:ph sz="half" idx="15"/>
          </p:nvPr>
        </p:nvSpPr>
        <p:spPr>
          <a:xfrm>
            <a:off x="33948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6640" y="289093"/>
            <a:ext cx="709923" cy="533400"/>
          </a:xfrm>
          <a:prstGeom prst="rect">
            <a:avLst/>
          </a:prstGeom>
        </p:spPr>
      </p:pic>
    </p:spTree>
    <p:extLst>
      <p:ext uri="{BB962C8B-B14F-4D97-AF65-F5344CB8AC3E}">
        <p14:creationId xmlns:p14="http://schemas.microsoft.com/office/powerpoint/2010/main" val="80648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B: 1 Column Text &amp; Graphic">
    <p:spTree>
      <p:nvGrpSpPr>
        <p:cNvPr id="1" name=""/>
        <p:cNvGrpSpPr/>
        <p:nvPr/>
      </p:nvGrpSpPr>
      <p:grpSpPr>
        <a:xfrm>
          <a:off x="0" y="0"/>
          <a:ext cx="0" cy="0"/>
          <a:chOff x="0" y="0"/>
          <a:chExt cx="0" cy="0"/>
        </a:xfrm>
      </p:grpSpPr>
      <p:sp>
        <p:nvSpPr>
          <p:cNvPr id="10" name="Rectangle 9"/>
          <p:cNvSpPr/>
          <p:nvPr userDrawn="1"/>
        </p:nvSpPr>
        <p:spPr>
          <a:xfrm>
            <a:off x="0" y="6400800"/>
            <a:ext cx="12192000" cy="487667"/>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 y="0"/>
            <a:ext cx="12197644" cy="1143000"/>
          </a:xfrm>
          <a:prstGeom prst="rect">
            <a:avLst/>
          </a:prstGeom>
          <a:solidFill>
            <a:srgbClr val="BED6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p:cNvCxnSpPr/>
          <p:nvPr userDrawn="1"/>
        </p:nvCxnSpPr>
        <p:spPr>
          <a:xfrm>
            <a:off x="0" y="64008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441918" y="6096000"/>
            <a:ext cx="750084"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441916" y="6096000"/>
            <a:ext cx="0" cy="30480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1143000"/>
            <a:ext cx="12192000" cy="0"/>
          </a:xfrm>
          <a:prstGeom prst="line">
            <a:avLst/>
          </a:prstGeom>
          <a:ln w="12700">
            <a:solidFill>
              <a:srgbClr val="B9B1A9"/>
            </a:solidFill>
          </a:ln>
          <a:effectLst/>
        </p:spPr>
        <p:style>
          <a:lnRef idx="2">
            <a:schemeClr val="accent1"/>
          </a:lnRef>
          <a:fillRef idx="0">
            <a:schemeClr val="accent1"/>
          </a:fillRef>
          <a:effectRef idx="1">
            <a:schemeClr val="accent1"/>
          </a:effectRef>
          <a:fontRef idx="minor">
            <a:schemeClr val="tx1"/>
          </a:fontRef>
        </p:style>
      </p:cxnSp>
      <p:sp>
        <p:nvSpPr>
          <p:cNvPr id="20" name="Title 18"/>
          <p:cNvSpPr>
            <a:spLocks noGrp="1"/>
          </p:cNvSpPr>
          <p:nvPr>
            <p:ph type="title"/>
          </p:nvPr>
        </p:nvSpPr>
        <p:spPr>
          <a:xfrm>
            <a:off x="304802" y="381000"/>
            <a:ext cx="10514604" cy="381000"/>
          </a:xfrm>
          <a:prstGeom prst="rect">
            <a:avLst/>
          </a:prstGeom>
        </p:spPr>
        <p:txBody>
          <a:bodyPr vert="horz" anchor="b" anchorCtr="0">
            <a:noAutofit/>
          </a:bodyPr>
          <a:lstStyle>
            <a:lvl1pPr>
              <a:defRPr>
                <a:solidFill>
                  <a:srgbClr val="005172"/>
                </a:solidFill>
                <a:latin typeface="Arial" pitchFamily="34" charset="0"/>
                <a:cs typeface="Arial" pitchFamily="34" charset="0"/>
              </a:defRPr>
            </a:lvl1pPr>
          </a:lstStyle>
          <a:p>
            <a:r>
              <a:rPr lang="en-US"/>
              <a:t>Click to edit Master title style</a:t>
            </a:r>
          </a:p>
        </p:txBody>
      </p:sp>
      <p:sp>
        <p:nvSpPr>
          <p:cNvPr id="18" name="Content Placeholder 2"/>
          <p:cNvSpPr>
            <a:spLocks noGrp="1"/>
          </p:cNvSpPr>
          <p:nvPr>
            <p:ph sz="half" idx="16"/>
          </p:nvPr>
        </p:nvSpPr>
        <p:spPr>
          <a:xfrm>
            <a:off x="339489" y="1981201"/>
            <a:ext cx="5384800" cy="1447800"/>
          </a:xfrm>
          <a:prstGeom prst="rect">
            <a:avLst/>
          </a:prstGeom>
        </p:spPr>
        <p:txBody>
          <a:bodyPr>
            <a:noAutofit/>
          </a:bodyPr>
          <a:lstStyle>
            <a:lvl1pPr marL="0" indent="0">
              <a:buFontTx/>
              <a:buNone/>
              <a:defRPr sz="1800">
                <a:solidFill>
                  <a:srgbClr val="474746"/>
                </a:solidFill>
                <a:latin typeface="Arial"/>
                <a:cs typeface="Arial"/>
              </a:defRPr>
            </a:lvl1pPr>
            <a:lvl2pPr marL="457189" indent="0">
              <a:buFontTx/>
              <a:buNone/>
              <a:defRPr sz="1800">
                <a:solidFill>
                  <a:srgbClr val="474746"/>
                </a:solidFill>
                <a:latin typeface="Arial"/>
                <a:cs typeface="Arial"/>
              </a:defRPr>
            </a:lvl2pPr>
            <a:lvl3pPr marL="914377" indent="0">
              <a:buFontTx/>
              <a:buNone/>
              <a:defRPr sz="1800">
                <a:solidFill>
                  <a:srgbClr val="474746"/>
                </a:solidFill>
                <a:latin typeface="Arial"/>
                <a:cs typeface="Arial"/>
              </a:defRPr>
            </a:lvl3pPr>
            <a:lvl4pPr marL="1371566" indent="0">
              <a:buFontTx/>
              <a:buNone/>
              <a:defRPr sz="1800">
                <a:solidFill>
                  <a:srgbClr val="47474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p:txBody>
      </p:sp>
      <p:sp>
        <p:nvSpPr>
          <p:cNvPr id="19" name="Subtitle 2"/>
          <p:cNvSpPr>
            <a:spLocks noGrp="1"/>
          </p:cNvSpPr>
          <p:nvPr>
            <p:ph type="subTitle" idx="10"/>
          </p:nvPr>
        </p:nvSpPr>
        <p:spPr>
          <a:xfrm>
            <a:off x="339491" y="1295400"/>
            <a:ext cx="10514604" cy="381000"/>
          </a:xfrm>
          <a:prstGeom prst="rect">
            <a:avLst/>
          </a:prstGeom>
        </p:spPr>
        <p:txBody>
          <a:bodyPr>
            <a:noAutofit/>
          </a:bodyPr>
          <a:lstStyle>
            <a:lvl1pPr marL="0" indent="0" algn="l">
              <a:buNone/>
              <a:defRPr sz="2000">
                <a:solidFill>
                  <a:srgbClr val="00517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7" name="Footer Placeholder 1"/>
          <p:cNvSpPr>
            <a:spLocks noGrp="1"/>
          </p:cNvSpPr>
          <p:nvPr>
            <p:ph type="ftr" sz="quarter" idx="17"/>
          </p:nvPr>
        </p:nvSpPr>
        <p:spPr>
          <a:xfrm>
            <a:off x="304799" y="6400800"/>
            <a:ext cx="11137116" cy="487667"/>
          </a:xfrm>
          <a:prstGeom prst="rect">
            <a:avLst/>
          </a:prstGeom>
        </p:spPr>
        <p:txBody>
          <a:bodyPr anchor="ctr" anchorCtr="0">
            <a:noAutofit/>
          </a:bodyPr>
          <a:lstStyle>
            <a:lvl1pPr>
              <a:defRPr sz="1200" b="0">
                <a:solidFill>
                  <a:schemeClr val="accent1"/>
                </a:solidFill>
                <a:latin typeface="Arial" pitchFamily="34" charset="0"/>
                <a:cs typeface="Arial" pitchFamily="34" charset="0"/>
              </a:defRPr>
            </a:lvl1pPr>
          </a:lstStyle>
          <a:p>
            <a:endParaRPr lang="en-US" dirty="0"/>
          </a:p>
        </p:txBody>
      </p:sp>
      <p:sp>
        <p:nvSpPr>
          <p:cNvPr id="21" name="Content Placeholder 2"/>
          <p:cNvSpPr>
            <a:spLocks noGrp="1"/>
          </p:cNvSpPr>
          <p:nvPr>
            <p:ph sz="half" idx="15"/>
          </p:nvPr>
        </p:nvSpPr>
        <p:spPr>
          <a:xfrm>
            <a:off x="339489" y="3505202"/>
            <a:ext cx="5384800" cy="2667001"/>
          </a:xfrm>
          <a:prstGeom prst="rect">
            <a:avLst/>
          </a:prstGeom>
        </p:spPr>
        <p:txBody>
          <a:bodyPr>
            <a:noAutofit/>
          </a:bodyPr>
          <a:lstStyle>
            <a:lvl1pPr marL="285744" indent="-285744">
              <a:buFont typeface="Arial" pitchFamily="34" charset="0"/>
              <a:buChar char="+"/>
              <a:defRPr sz="1800">
                <a:solidFill>
                  <a:schemeClr val="accent6"/>
                </a:solidFill>
                <a:latin typeface="Arial"/>
                <a:cs typeface="Arial"/>
              </a:defRPr>
            </a:lvl1pPr>
            <a:lvl2pPr marL="742932" indent="-285744">
              <a:buFont typeface="Wingdings" charset="2"/>
              <a:buChar char="§"/>
              <a:defRPr sz="1800">
                <a:solidFill>
                  <a:schemeClr val="accent6"/>
                </a:solidFill>
                <a:latin typeface="Arial"/>
                <a:cs typeface="Arial"/>
              </a:defRPr>
            </a:lvl2pPr>
            <a:lvl3pPr marL="1142971" indent="-228594">
              <a:buFont typeface="Arial" pitchFamily="34" charset="0"/>
              <a:buChar char="-"/>
              <a:defRPr sz="1800">
                <a:solidFill>
                  <a:schemeClr val="accent6"/>
                </a:solidFill>
                <a:latin typeface="Arial"/>
                <a:cs typeface="Arial"/>
              </a:defRPr>
            </a:lvl3pPr>
            <a:lvl4pPr marL="1600160" indent="-228594">
              <a:buFont typeface="Arial" pitchFamily="34" charset="0"/>
              <a:buChar char="•"/>
              <a:defRPr sz="1800">
                <a:solidFill>
                  <a:schemeClr val="accent6"/>
                </a:solidFill>
                <a:latin typeface="Arial"/>
                <a:cs typeface="Arial"/>
              </a:defRPr>
            </a:lvl4pPr>
            <a:lvl5pPr>
              <a:defRPr sz="1800">
                <a:solidFill>
                  <a:schemeClr val="accent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000" y="287652"/>
            <a:ext cx="726528" cy="544896"/>
          </a:xfrm>
          <a:prstGeom prst="rect">
            <a:avLst/>
          </a:prstGeom>
        </p:spPr>
      </p:pic>
    </p:spTree>
    <p:extLst>
      <p:ext uri="{BB962C8B-B14F-4D97-AF65-F5344CB8AC3E}">
        <p14:creationId xmlns:p14="http://schemas.microsoft.com/office/powerpoint/2010/main" val="188692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18" name="Rectangle 17"/>
          <p:cNvSpPr/>
          <p:nvPr userDrawn="1"/>
        </p:nvSpPr>
        <p:spPr>
          <a:xfrm>
            <a:off x="0" y="1"/>
            <a:ext cx="12192000" cy="1292227"/>
          </a:xfrm>
          <a:prstGeom prst="rect">
            <a:avLst/>
          </a:prstGeom>
          <a:solidFill>
            <a:srgbClr val="0082CA"/>
          </a:solidFill>
          <a:ln>
            <a:noFill/>
          </a:ln>
          <a:effectLst>
            <a:outerShdw blurRad="50800" dist="381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609600" y="1748093"/>
            <a:ext cx="9522709" cy="691949"/>
          </a:xfrm>
        </p:spPr>
        <p:txBody>
          <a:bodyPr anchor="b">
            <a:noAutofit/>
          </a:bodyPr>
          <a:lstStyle>
            <a:lvl1pPr marL="0" indent="0">
              <a:buNone/>
              <a:defRPr sz="2667" b="1">
                <a:solidFill>
                  <a:schemeClr val="accent3"/>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2" name="Title 1"/>
          <p:cNvSpPr>
            <a:spLocks noGrp="1"/>
          </p:cNvSpPr>
          <p:nvPr>
            <p:ph type="title"/>
          </p:nvPr>
        </p:nvSpPr>
        <p:spPr>
          <a:xfrm>
            <a:off x="609600" y="390525"/>
            <a:ext cx="9522709" cy="492443"/>
          </a:xfrm>
        </p:spPr>
        <p:txBody>
          <a:bodyPr/>
          <a:lstStyle>
            <a:lvl1pPr>
              <a:defRPr>
                <a:solidFill>
                  <a:srgbClr val="FFFFFF"/>
                </a:solidFill>
              </a:defRPr>
            </a:lvl1pPr>
          </a:lstStyle>
          <a:p>
            <a:r>
              <a:rPr lang="en-US"/>
              <a:t>Click to edit Master title style</a:t>
            </a:r>
          </a:p>
        </p:txBody>
      </p:sp>
      <p:sp>
        <p:nvSpPr>
          <p:cNvPr id="4" name="Content Placeholder 3"/>
          <p:cNvSpPr>
            <a:spLocks noGrp="1"/>
          </p:cNvSpPr>
          <p:nvPr>
            <p:ph sz="half" idx="2"/>
          </p:nvPr>
        </p:nvSpPr>
        <p:spPr>
          <a:xfrm>
            <a:off x="609601" y="2440044"/>
            <a:ext cx="9522711" cy="984885"/>
          </a:xfrm>
        </p:spPr>
        <p:txBody>
          <a:bodyPr/>
          <a:lstStyle>
            <a:lvl1pPr marL="302668" indent="-302668">
              <a:defRPr sz="2400"/>
            </a:lvl1pPr>
            <a:lvl2pPr marL="681534" indent="-309019">
              <a:defRPr sz="2133"/>
            </a:lvl2pPr>
            <a:lvl3pPr marL="986318" indent="-226473" defTabSz="531257">
              <a:defRPr sz="1867"/>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9277351" y="6470652"/>
            <a:ext cx="2844800" cy="364067"/>
          </a:xfrm>
        </p:spPr>
        <p:txBody>
          <a:bodyPr/>
          <a:lstStyle>
            <a:lvl1pPr>
              <a:defRPr/>
            </a:lvl1pPr>
          </a:lstStyle>
          <a:p>
            <a:pPr>
              <a:defRPr/>
            </a:pPr>
            <a:fld id="{DBCDE6E6-47B5-0D42-AE22-D52B9DFC9764}" type="slidenum">
              <a:rPr lang="en-US"/>
              <a:pPr>
                <a:defRPr/>
              </a:pPr>
              <a:t>‹#›</a:t>
            </a:fld>
            <a:endParaRPr lang="en-US" dirty="0"/>
          </a:p>
        </p:txBody>
      </p:sp>
      <p:sp>
        <p:nvSpPr>
          <p:cNvPr id="8" name="TextBox 11"/>
          <p:cNvSpPr txBox="1">
            <a:spLocks noChangeArrowheads="1"/>
          </p:cNvSpPr>
          <p:nvPr userDrawn="1"/>
        </p:nvSpPr>
        <p:spPr bwMode="auto">
          <a:xfrm>
            <a:off x="112571" y="6512985"/>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A6A6A6"/>
                </a:solidFill>
                <a:latin typeface="+mj-lt"/>
                <a:cs typeface="Univers 57 Condensed" charset="0"/>
              </a:rPr>
              <a:t>Proprietary &amp; Confidential</a:t>
            </a:r>
          </a:p>
        </p:txBody>
      </p:sp>
      <p:pic>
        <p:nvPicPr>
          <p:cNvPr id="17" name="Picture 16" descr="CrossShield CYAN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4446" y="330761"/>
            <a:ext cx="1236607" cy="412203"/>
          </a:xfrm>
          <a:prstGeom prst="rect">
            <a:avLst/>
          </a:prstGeom>
        </p:spPr>
      </p:pic>
    </p:spTree>
    <p:extLst>
      <p:ext uri="{BB962C8B-B14F-4D97-AF65-F5344CB8AC3E}">
        <p14:creationId xmlns:p14="http://schemas.microsoft.com/office/powerpoint/2010/main" val="264086136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785" y="456512"/>
            <a:ext cx="10972800" cy="492443"/>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1785" y="2075837"/>
            <a:ext cx="10972800" cy="738664"/>
          </a:xfrm>
        </p:spPr>
        <p:txBody>
          <a:bodyPr/>
          <a:lstStyle>
            <a:lvl1pPr marL="302676" indent="-302676">
              <a:defRPr/>
            </a:lvl1pPr>
            <a:lvl2pPr marL="607469" indent="-226478">
              <a:defRPr/>
            </a:lvl2pPr>
            <a:lvl3pPr marL="840296" indent="-148163">
              <a:defRPr/>
            </a:lvl3pPr>
          </a:lstStyle>
          <a:p>
            <a:pPr lvl="0"/>
            <a:r>
              <a:rPr lang="en-US"/>
              <a:t>Click to edit Master text styles</a:t>
            </a:r>
          </a:p>
          <a:p>
            <a:pPr lvl="1"/>
            <a:r>
              <a:rPr lang="en-US"/>
              <a:t>Second level</a:t>
            </a:r>
          </a:p>
          <a:p>
            <a:pPr lvl="2"/>
            <a:r>
              <a:rPr lang="en-US"/>
              <a:t>Third level</a:t>
            </a:r>
          </a:p>
        </p:txBody>
      </p:sp>
      <p:sp>
        <p:nvSpPr>
          <p:cNvPr id="4" name="Slide Number Placeholder 8"/>
          <p:cNvSpPr>
            <a:spLocks noGrp="1"/>
          </p:cNvSpPr>
          <p:nvPr>
            <p:ph type="sldNum" sz="quarter" idx="10"/>
          </p:nvPr>
        </p:nvSpPr>
        <p:spPr>
          <a:xfrm>
            <a:off x="9277351" y="6470651"/>
            <a:ext cx="2844800" cy="364067"/>
          </a:xfrm>
        </p:spPr>
        <p:txBody>
          <a:bodyPr/>
          <a:lstStyle>
            <a:lvl1pPr>
              <a:defRPr/>
            </a:lvl1pPr>
          </a:lstStyle>
          <a:p>
            <a:pPr>
              <a:defRPr/>
            </a:pPr>
            <a:fld id="{597C0D83-EE4C-6B41-A1F1-F471950BA820}" type="slidenum">
              <a:rPr lang="en-US"/>
              <a:pPr>
                <a:defRPr/>
              </a:pPr>
              <a:t>‹#›</a:t>
            </a:fld>
            <a:endParaRPr lang="en-US" dirty="0"/>
          </a:p>
        </p:txBody>
      </p:sp>
      <p:sp>
        <p:nvSpPr>
          <p:cNvPr id="5" name="Rectangle 4"/>
          <p:cNvSpPr/>
          <p:nvPr userDrawn="1"/>
        </p:nvSpPr>
        <p:spPr>
          <a:xfrm>
            <a:off x="0" y="0"/>
            <a:ext cx="494975" cy="6884352"/>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 Placeholder 2"/>
          <p:cNvSpPr>
            <a:spLocks noGrp="1"/>
          </p:cNvSpPr>
          <p:nvPr>
            <p:ph type="body" idx="11"/>
          </p:nvPr>
        </p:nvSpPr>
        <p:spPr>
          <a:xfrm>
            <a:off x="831786" y="1436075"/>
            <a:ext cx="5386917" cy="639763"/>
          </a:xfrm>
        </p:spPr>
        <p:txBody>
          <a:bodyPr anchor="b">
            <a:normAutofit/>
          </a:bodyPr>
          <a:lstStyle>
            <a:lvl1pPr marL="0" indent="0">
              <a:buNone/>
              <a:defRPr sz="2667" b="1">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TextBox 11"/>
          <p:cNvSpPr txBox="1">
            <a:spLocks noChangeArrowheads="1"/>
          </p:cNvSpPr>
          <p:nvPr userDrawn="1"/>
        </p:nvSpPr>
        <p:spPr bwMode="auto">
          <a:xfrm>
            <a:off x="567747" y="6512984"/>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A6A6A6"/>
                </a:solidFill>
                <a:latin typeface="+mj-lt"/>
                <a:cs typeface="Univers 57 Condensed" charset="0"/>
              </a:rPr>
              <a:t>Proprietary &amp; Confidential</a:t>
            </a:r>
          </a:p>
        </p:txBody>
      </p:sp>
    </p:spTree>
    <p:extLst>
      <p:ext uri="{BB962C8B-B14F-4D97-AF65-F5344CB8AC3E}">
        <p14:creationId xmlns:p14="http://schemas.microsoft.com/office/powerpoint/2010/main" val="400115877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785" y="456512"/>
            <a:ext cx="10972800" cy="492443"/>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1785" y="2075837"/>
            <a:ext cx="10972800" cy="738664"/>
          </a:xfrm>
        </p:spPr>
        <p:txBody>
          <a:bodyPr/>
          <a:lstStyle>
            <a:lvl1pPr marL="302676" indent="-302676">
              <a:defRPr/>
            </a:lvl1pPr>
            <a:lvl2pPr marL="607469" indent="-226478">
              <a:defRPr/>
            </a:lvl2pPr>
            <a:lvl3pPr marL="840296" indent="-148163">
              <a:defRPr/>
            </a:lvl3pPr>
          </a:lstStyle>
          <a:p>
            <a:pPr lvl="0"/>
            <a:r>
              <a:rPr lang="en-US"/>
              <a:t>Click to edit Master text styles</a:t>
            </a:r>
          </a:p>
          <a:p>
            <a:pPr lvl="1"/>
            <a:r>
              <a:rPr lang="en-US"/>
              <a:t>Second level</a:t>
            </a:r>
          </a:p>
          <a:p>
            <a:pPr lvl="2"/>
            <a:r>
              <a:rPr lang="en-US"/>
              <a:t>Third level</a:t>
            </a:r>
          </a:p>
        </p:txBody>
      </p:sp>
      <p:sp>
        <p:nvSpPr>
          <p:cNvPr id="4" name="Slide Number Placeholder 8"/>
          <p:cNvSpPr>
            <a:spLocks noGrp="1"/>
          </p:cNvSpPr>
          <p:nvPr>
            <p:ph type="sldNum" sz="quarter" idx="10"/>
          </p:nvPr>
        </p:nvSpPr>
        <p:spPr>
          <a:xfrm>
            <a:off x="9277351" y="6470651"/>
            <a:ext cx="2844800" cy="364067"/>
          </a:xfrm>
        </p:spPr>
        <p:txBody>
          <a:bodyPr/>
          <a:lstStyle>
            <a:lvl1pPr>
              <a:defRPr/>
            </a:lvl1pPr>
          </a:lstStyle>
          <a:p>
            <a:pPr>
              <a:defRPr/>
            </a:pPr>
            <a:fld id="{597C0D83-EE4C-6B41-A1F1-F471950BA820}" type="slidenum">
              <a:rPr lang="en-US"/>
              <a:pPr>
                <a:defRPr/>
              </a:pPr>
              <a:t>‹#›</a:t>
            </a:fld>
            <a:endParaRPr lang="en-US" dirty="0"/>
          </a:p>
        </p:txBody>
      </p:sp>
      <p:sp>
        <p:nvSpPr>
          <p:cNvPr id="5" name="Rectangle 4"/>
          <p:cNvSpPr/>
          <p:nvPr userDrawn="1"/>
        </p:nvSpPr>
        <p:spPr>
          <a:xfrm>
            <a:off x="0" y="0"/>
            <a:ext cx="494975" cy="6884352"/>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 Placeholder 2"/>
          <p:cNvSpPr>
            <a:spLocks noGrp="1"/>
          </p:cNvSpPr>
          <p:nvPr>
            <p:ph type="body" idx="11"/>
          </p:nvPr>
        </p:nvSpPr>
        <p:spPr>
          <a:xfrm>
            <a:off x="831786" y="1436075"/>
            <a:ext cx="5386917" cy="639763"/>
          </a:xfrm>
        </p:spPr>
        <p:txBody>
          <a:bodyPr anchor="b">
            <a:normAutofit/>
          </a:bodyPr>
          <a:lstStyle>
            <a:lvl1pPr marL="0" indent="0">
              <a:buNone/>
              <a:defRPr sz="2667" b="1">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TextBox 11"/>
          <p:cNvSpPr txBox="1">
            <a:spLocks noChangeArrowheads="1"/>
          </p:cNvSpPr>
          <p:nvPr userDrawn="1"/>
        </p:nvSpPr>
        <p:spPr bwMode="auto">
          <a:xfrm>
            <a:off x="567747" y="6512984"/>
            <a:ext cx="3096684"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933" dirty="0">
                <a:solidFill>
                  <a:srgbClr val="A6A6A6"/>
                </a:solidFill>
                <a:latin typeface="+mj-lt"/>
                <a:cs typeface="Univers 57 Condensed" charset="0"/>
              </a:rPr>
              <a:t>Proprietary &amp; Confidential</a:t>
            </a:r>
          </a:p>
        </p:txBody>
      </p:sp>
    </p:spTree>
    <p:extLst>
      <p:ext uri="{BB962C8B-B14F-4D97-AF65-F5344CB8AC3E}">
        <p14:creationId xmlns:p14="http://schemas.microsoft.com/office/powerpoint/2010/main" val="84450424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8017" y="2180863"/>
            <a:ext cx="9330489" cy="1237276"/>
          </a:xfrm>
          <a:prstGeom prst="rect">
            <a:avLst/>
          </a:prstGeom>
        </p:spPr>
        <p:txBody>
          <a:bodyPr anchor="b">
            <a:noAutofit/>
          </a:bodyPr>
          <a:lstStyle>
            <a:lvl1pPr algn="ctr">
              <a:defRPr sz="3600" b="1">
                <a:solidFill>
                  <a:schemeClr val="tx2"/>
                </a:solidFill>
                <a:latin typeface="Levenim MT" panose="02010502060101010101" pitchFamily="2" charset="-79"/>
                <a:cs typeface="Levenim MT" panose="02010502060101010101" pitchFamily="2" charset="-79"/>
              </a:defRPr>
            </a:lvl1pPr>
          </a:lstStyle>
          <a:p>
            <a:r>
              <a:rPr lang="en-US"/>
              <a:t>Title of Presentation</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649224" cy="6858000"/>
          </a:xfrm>
          <a:prstGeom prst="rect">
            <a:avLst/>
          </a:prstGeom>
          <a:solidFill>
            <a:schemeClr val="bg1">
              <a:alpha val="50000"/>
            </a:schemeClr>
          </a:solidFill>
        </p:spPr>
      </p:pic>
      <p:sp>
        <p:nvSpPr>
          <p:cNvPr id="6" name="Text Placeholder 5"/>
          <p:cNvSpPr>
            <a:spLocks noGrp="1"/>
          </p:cNvSpPr>
          <p:nvPr>
            <p:ph type="body" sz="quarter" idx="10" hasCustomPrompt="1"/>
          </p:nvPr>
        </p:nvSpPr>
        <p:spPr>
          <a:xfrm>
            <a:off x="1528012" y="3604629"/>
            <a:ext cx="9330488" cy="890337"/>
          </a:xfrm>
          <a:prstGeom prst="rect">
            <a:avLst/>
          </a:prstGeom>
        </p:spPr>
        <p:txBody>
          <a:bodyPr>
            <a:noAutofit/>
          </a:bodyPr>
          <a:lstStyle>
            <a:lvl1pPr marL="0" indent="0" algn="ctr">
              <a:buNone/>
              <a:defRPr sz="2400" b="1">
                <a:solidFill>
                  <a:schemeClr val="accent1"/>
                </a:solidFill>
                <a:latin typeface="Arial Nova Cond" panose="020B0506020202020204" pitchFamily="34" charset="0"/>
              </a:defRPr>
            </a:lvl1pPr>
          </a:lstStyle>
          <a:p>
            <a:pPr lvl="0"/>
            <a:r>
              <a:rPr lang="en-US"/>
              <a:t>Subtitle</a:t>
            </a:r>
          </a:p>
        </p:txBody>
      </p:sp>
      <p:sp>
        <p:nvSpPr>
          <p:cNvPr id="18" name="TextBox 17"/>
          <p:cNvSpPr txBox="1"/>
          <p:nvPr/>
        </p:nvSpPr>
        <p:spPr>
          <a:xfrm rot="16200000">
            <a:off x="-1774492" y="4791409"/>
            <a:ext cx="3726783" cy="177800"/>
          </a:xfrm>
          <a:prstGeom prst="rect">
            <a:avLst/>
          </a:prstGeom>
          <a:noFill/>
        </p:spPr>
        <p:txBody>
          <a:bodyPr wrap="square" lIns="0" tIns="0" rIns="0" bIns="0" rtlCol="0">
            <a:noAutofit/>
          </a:bodyPr>
          <a:lstStyle/>
          <a:p>
            <a:pPr algn="l"/>
            <a:r>
              <a:rPr lang="en-US" sz="1000" dirty="0">
                <a:solidFill>
                  <a:schemeClr val="bg1"/>
                </a:solidFill>
                <a:latin typeface="Arial Nova Cond" panose="020B0506020202020204" pitchFamily="34" charset="0"/>
              </a:rPr>
              <a:t>©2020 Green &amp; Healthy Homes Initiative. All rights reserved.</a:t>
            </a:r>
          </a:p>
        </p:txBody>
      </p:sp>
      <p:pic>
        <p:nvPicPr>
          <p:cNvPr id="9" name="Picture 8">
            <a:extLst>
              <a:ext uri="{FF2B5EF4-FFF2-40B4-BE49-F238E27FC236}">
                <a16:creationId xmlns:a16="http://schemas.microsoft.com/office/drawing/2014/main" id="{C80849B1-0A8B-46A6-A921-72F41BC106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8777" y="631655"/>
            <a:ext cx="4306824" cy="624840"/>
          </a:xfrm>
          <a:prstGeom prst="rect">
            <a:avLst/>
          </a:prstGeom>
        </p:spPr>
      </p:pic>
      <p:sp>
        <p:nvSpPr>
          <p:cNvPr id="20" name="Text Placeholder 5">
            <a:extLst>
              <a:ext uri="{FF2B5EF4-FFF2-40B4-BE49-F238E27FC236}">
                <a16:creationId xmlns:a16="http://schemas.microsoft.com/office/drawing/2014/main" id="{A80968E8-C36F-4D9B-BE9E-61DA0B8D13F2}"/>
              </a:ext>
            </a:extLst>
          </p:cNvPr>
          <p:cNvSpPr>
            <a:spLocks noGrp="1"/>
          </p:cNvSpPr>
          <p:nvPr>
            <p:ph type="body" sz="quarter" idx="11" hasCustomPrompt="1"/>
          </p:nvPr>
        </p:nvSpPr>
        <p:spPr>
          <a:xfrm>
            <a:off x="1528012" y="5045244"/>
            <a:ext cx="9330488" cy="318421"/>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May 18, 2020</a:t>
            </a:r>
          </a:p>
        </p:txBody>
      </p:sp>
      <p:sp>
        <p:nvSpPr>
          <p:cNvPr id="21" name="Text Placeholder 5">
            <a:extLst>
              <a:ext uri="{FF2B5EF4-FFF2-40B4-BE49-F238E27FC236}">
                <a16:creationId xmlns:a16="http://schemas.microsoft.com/office/drawing/2014/main" id="{512F1E4D-28B7-4579-A3E7-C8BA45755C97}"/>
              </a:ext>
            </a:extLst>
          </p:cNvPr>
          <p:cNvSpPr>
            <a:spLocks noGrp="1"/>
          </p:cNvSpPr>
          <p:nvPr>
            <p:ph type="body" sz="quarter" idx="12" hasCustomPrompt="1"/>
          </p:nvPr>
        </p:nvSpPr>
        <p:spPr>
          <a:xfrm>
            <a:off x="1528011" y="5576636"/>
            <a:ext cx="9330488" cy="862264"/>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Authors</a:t>
            </a:r>
          </a:p>
        </p:txBody>
      </p:sp>
    </p:spTree>
    <p:extLst>
      <p:ext uri="{BB962C8B-B14F-4D97-AF65-F5344CB8AC3E}">
        <p14:creationId xmlns:p14="http://schemas.microsoft.com/office/powerpoint/2010/main" val="3105499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ED82872-1956-4750-B659-F5C6F0393B51}"/>
              </a:ext>
            </a:extLst>
          </p:cNvPr>
          <p:cNvSpPr>
            <a:spLocks noGrp="1"/>
          </p:cNvSpPr>
          <p:nvPr>
            <p:ph type="dt" sz="half" idx="10"/>
          </p:nvPr>
        </p:nvSpPr>
        <p:spPr>
          <a:xfrm>
            <a:off x="8947624" y="6438900"/>
            <a:ext cx="1910881" cy="304800"/>
          </a:xfrm>
        </p:spPr>
        <p:txBody>
          <a:bodyPr rIns="0"/>
          <a:lstStyle/>
          <a:p>
            <a:fld id="{481B905B-1D6E-4A6F-8EB7-556D028F0BEE}" type="datetime4">
              <a:rPr lang="en-US" smtClean="0"/>
              <a:t>November 18, 2025</a:t>
            </a:fld>
            <a:endParaRPr lang="en-US" dirty="0"/>
          </a:p>
        </p:txBody>
      </p:sp>
      <p:sp>
        <p:nvSpPr>
          <p:cNvPr id="6" name="Footer Placeholder 5">
            <a:extLst>
              <a:ext uri="{FF2B5EF4-FFF2-40B4-BE49-F238E27FC236}">
                <a16:creationId xmlns:a16="http://schemas.microsoft.com/office/drawing/2014/main" id="{3BD506DC-F6CF-4DD2-9AFE-E4C549396462}"/>
              </a:ext>
            </a:extLst>
          </p:cNvPr>
          <p:cNvSpPr>
            <a:spLocks noGrp="1"/>
          </p:cNvSpPr>
          <p:nvPr>
            <p:ph type="ftr" sz="quarter" idx="11"/>
          </p:nvPr>
        </p:nvSpPr>
        <p:spPr>
          <a:xfrm>
            <a:off x="3470108" y="6438900"/>
            <a:ext cx="4184984" cy="304800"/>
          </a:xfrm>
        </p:spPr>
        <p:txBody>
          <a:bodyPr/>
          <a:lstStyle/>
          <a:p>
            <a:r>
              <a:rPr lang="en-US" dirty="0"/>
              <a:t>Footer</a:t>
            </a:r>
          </a:p>
        </p:txBody>
      </p:sp>
      <p:sp>
        <p:nvSpPr>
          <p:cNvPr id="11" name="Title 10">
            <a:extLst>
              <a:ext uri="{FF2B5EF4-FFF2-40B4-BE49-F238E27FC236}">
                <a16:creationId xmlns:a16="http://schemas.microsoft.com/office/drawing/2014/main" id="{09DC1B9F-73A8-49A2-B55A-5AC3770648D9}"/>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
        <p:nvSpPr>
          <p:cNvPr id="15" name="Content Placeholder 14">
            <a:extLst>
              <a:ext uri="{FF2B5EF4-FFF2-40B4-BE49-F238E27FC236}">
                <a16:creationId xmlns:a16="http://schemas.microsoft.com/office/drawing/2014/main" id="{311D76BD-1010-4F72-A4DE-24D32A61B626}"/>
              </a:ext>
            </a:extLst>
          </p:cNvPr>
          <p:cNvSpPr>
            <a:spLocks noGrp="1"/>
          </p:cNvSpPr>
          <p:nvPr>
            <p:ph sz="quarter" idx="13"/>
          </p:nvPr>
        </p:nvSpPr>
        <p:spPr>
          <a:xfrm>
            <a:off x="609600" y="1905002"/>
            <a:ext cx="10668000" cy="4381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5E028B-D11E-47CB-B428-F21D28404E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27000"/>
            <a:ext cx="2100891" cy="304800"/>
          </a:xfrm>
          <a:prstGeom prst="rect">
            <a:avLst/>
          </a:prstGeom>
        </p:spPr>
      </p:pic>
      <p:sp>
        <p:nvSpPr>
          <p:cNvPr id="8" name="Rectangle 7">
            <a:extLst>
              <a:ext uri="{FF2B5EF4-FFF2-40B4-BE49-F238E27FC236}">
                <a16:creationId xmlns:a16="http://schemas.microsoft.com/office/drawing/2014/main" id="{962A9E40-7BD1-4054-B201-A1BB31019FA8}"/>
              </a:ext>
            </a:extLst>
          </p:cNvPr>
          <p:cNvSpPr/>
          <p:nvPr userDrawn="1"/>
        </p:nvSpPr>
        <p:spPr bwMode="auto">
          <a:xfrm>
            <a:off x="609601"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12" name="Slide Number Placeholder 4">
            <a:extLst>
              <a:ext uri="{FF2B5EF4-FFF2-40B4-BE49-F238E27FC236}">
                <a16:creationId xmlns:a16="http://schemas.microsoft.com/office/drawing/2014/main" id="{8696FB09-BC88-4DFB-B849-5966CAB8AC77}"/>
              </a:ext>
            </a:extLst>
          </p:cNvPr>
          <p:cNvSpPr>
            <a:spLocks noGrp="1"/>
          </p:cNvSpPr>
          <p:nvPr>
            <p:ph type="sldNum" sz="quarter" idx="12"/>
          </p:nvPr>
        </p:nvSpPr>
        <p:spPr>
          <a:xfrm>
            <a:off x="11813831" y="6438900"/>
            <a:ext cx="451540" cy="304800"/>
          </a:xfrm>
        </p:spPr>
        <p:txBody>
          <a:bodyPr/>
          <a:lstStyle/>
          <a:p>
            <a:fld id="{053C8BF4-6EA1-496D-AD50-D43E46208DB0}" type="slidenum">
              <a:rPr lang="en-US" smtClean="0"/>
              <a:pPr/>
              <a:t>‹#›</a:t>
            </a:fld>
            <a:endParaRPr lang="en-US" dirty="0"/>
          </a:p>
        </p:txBody>
      </p:sp>
    </p:spTree>
    <p:extLst>
      <p:ext uri="{BB962C8B-B14F-4D97-AF65-F5344CB8AC3E}">
        <p14:creationId xmlns:p14="http://schemas.microsoft.com/office/powerpoint/2010/main" val="29556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9AA91-4B49-4263-A8E0-CC964BEA7571}"/>
              </a:ext>
            </a:extLst>
          </p:cNvPr>
          <p:cNvSpPr>
            <a:spLocks noGrp="1"/>
          </p:cNvSpPr>
          <p:nvPr>
            <p:ph type="dt" sz="half" idx="10"/>
          </p:nvPr>
        </p:nvSpPr>
        <p:spPr/>
        <p:txBody>
          <a:bodyPr/>
          <a:lstStyle/>
          <a:p>
            <a:fld id="{7549172C-EC14-4307-953D-597FB10C248B}" type="datetime4">
              <a:rPr lang="en-US" smtClean="0"/>
              <a:t>November 18, 2025</a:t>
            </a:fld>
            <a:endParaRPr lang="en-US" dirty="0"/>
          </a:p>
        </p:txBody>
      </p:sp>
      <p:sp>
        <p:nvSpPr>
          <p:cNvPr id="4" name="Footer Placeholder 3">
            <a:extLst>
              <a:ext uri="{FF2B5EF4-FFF2-40B4-BE49-F238E27FC236}">
                <a16:creationId xmlns:a16="http://schemas.microsoft.com/office/drawing/2014/main" id="{05E05216-2733-4AC0-AC42-CF23FF2872C6}"/>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2B718938-2D4A-46D0-97E3-5253AE8C4FDB}"/>
              </a:ext>
            </a:extLst>
          </p:cNvPr>
          <p:cNvSpPr>
            <a:spLocks noGrp="1"/>
          </p:cNvSpPr>
          <p:nvPr>
            <p:ph type="sldNum" sz="quarter" idx="12"/>
          </p:nvPr>
        </p:nvSpPr>
        <p:spPr/>
        <p:txBody>
          <a:bodyPr/>
          <a:lstStyle/>
          <a:p>
            <a:fld id="{053C8BF4-6EA1-496D-AD50-D43E46208DB0}" type="slidenum">
              <a:rPr lang="en-US" smtClean="0"/>
              <a:pPr/>
              <a:t>‹#›</a:t>
            </a:fld>
            <a:endParaRPr lang="en-US" dirty="0"/>
          </a:p>
        </p:txBody>
      </p:sp>
      <p:sp>
        <p:nvSpPr>
          <p:cNvPr id="8" name="Content Placeholder 6">
            <a:extLst>
              <a:ext uri="{FF2B5EF4-FFF2-40B4-BE49-F238E27FC236}">
                <a16:creationId xmlns:a16="http://schemas.microsoft.com/office/drawing/2014/main" id="{E4823A6C-CAD6-4AB0-87DB-AE887C131B7F}"/>
              </a:ext>
            </a:extLst>
          </p:cNvPr>
          <p:cNvSpPr>
            <a:spLocks noGrp="1"/>
          </p:cNvSpPr>
          <p:nvPr>
            <p:ph sz="quarter" idx="14"/>
          </p:nvPr>
        </p:nvSpPr>
        <p:spPr>
          <a:xfrm>
            <a:off x="609600" y="1904999"/>
            <a:ext cx="5181600"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E999D8C-20D8-4BEC-B30E-95809AA7EB75}"/>
              </a:ext>
            </a:extLst>
          </p:cNvPr>
          <p:cNvSpPr>
            <a:spLocks noGrp="1"/>
          </p:cNvSpPr>
          <p:nvPr>
            <p:ph sz="quarter" idx="15"/>
          </p:nvPr>
        </p:nvSpPr>
        <p:spPr>
          <a:xfrm>
            <a:off x="6096000" y="1905001"/>
            <a:ext cx="5181597" cy="4381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EBF3307-F2C2-4771-BD42-9C72C2B138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27000"/>
            <a:ext cx="2100891" cy="304800"/>
          </a:xfrm>
          <a:prstGeom prst="rect">
            <a:avLst/>
          </a:prstGeom>
        </p:spPr>
      </p:pic>
      <p:sp>
        <p:nvSpPr>
          <p:cNvPr id="11" name="Rectangle 10">
            <a:extLst>
              <a:ext uri="{FF2B5EF4-FFF2-40B4-BE49-F238E27FC236}">
                <a16:creationId xmlns:a16="http://schemas.microsoft.com/office/drawing/2014/main" id="{709B57EE-31B5-4FA8-B4A7-7C020D742E75}"/>
              </a:ext>
            </a:extLst>
          </p:cNvPr>
          <p:cNvSpPr/>
          <p:nvPr userDrawn="1"/>
        </p:nvSpPr>
        <p:spPr bwMode="auto">
          <a:xfrm>
            <a:off x="609601"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12" name="Title 10">
            <a:extLst>
              <a:ext uri="{FF2B5EF4-FFF2-40B4-BE49-F238E27FC236}">
                <a16:creationId xmlns:a16="http://schemas.microsoft.com/office/drawing/2014/main" id="{EED0D8E1-BF0F-43B2-A77D-67E4560CFAAF}"/>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34418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3B0461-E08A-487D-9623-85D240B995D5}"/>
              </a:ext>
            </a:extLst>
          </p:cNvPr>
          <p:cNvSpPr>
            <a:spLocks noGrp="1"/>
          </p:cNvSpPr>
          <p:nvPr>
            <p:ph type="dt" sz="half" idx="10"/>
          </p:nvPr>
        </p:nvSpPr>
        <p:spPr/>
        <p:txBody>
          <a:bodyPr/>
          <a:lstStyle/>
          <a:p>
            <a:fld id="{F3541F12-99E1-4411-B39F-818A6DA9C666}" type="datetime4">
              <a:rPr lang="en-US" smtClean="0"/>
              <a:t>November 18, 2025</a:t>
            </a:fld>
            <a:endParaRPr lang="en-US" dirty="0"/>
          </a:p>
        </p:txBody>
      </p:sp>
      <p:sp>
        <p:nvSpPr>
          <p:cNvPr id="4" name="Footer Placeholder 3">
            <a:extLst>
              <a:ext uri="{FF2B5EF4-FFF2-40B4-BE49-F238E27FC236}">
                <a16:creationId xmlns:a16="http://schemas.microsoft.com/office/drawing/2014/main" id="{40C7148C-5978-4E37-B9DC-D203FDDC1C0F}"/>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916DE97E-F32C-435C-8054-479F9C605DF3}"/>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60ACA0E9-FF10-42D2-A3E4-1D8B4C944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27000"/>
            <a:ext cx="2100891" cy="304800"/>
          </a:xfrm>
          <a:prstGeom prst="rect">
            <a:avLst/>
          </a:prstGeom>
        </p:spPr>
      </p:pic>
      <p:sp>
        <p:nvSpPr>
          <p:cNvPr id="7" name="Rectangle 6">
            <a:extLst>
              <a:ext uri="{FF2B5EF4-FFF2-40B4-BE49-F238E27FC236}">
                <a16:creationId xmlns:a16="http://schemas.microsoft.com/office/drawing/2014/main" id="{0791800C-E948-42C2-92A8-088E4E68548F}"/>
              </a:ext>
            </a:extLst>
          </p:cNvPr>
          <p:cNvSpPr/>
          <p:nvPr userDrawn="1"/>
        </p:nvSpPr>
        <p:spPr bwMode="auto">
          <a:xfrm>
            <a:off x="609601"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8" name="Title 10">
            <a:extLst>
              <a:ext uri="{FF2B5EF4-FFF2-40B4-BE49-F238E27FC236}">
                <a16:creationId xmlns:a16="http://schemas.microsoft.com/office/drawing/2014/main" id="{5CDD6ED9-2855-4A46-BDD4-E972B80A685D}"/>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42047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nsition">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8322F-4BC4-47B2-BDF7-78E1F4B35D2A}"/>
              </a:ext>
            </a:extLst>
          </p:cNvPr>
          <p:cNvSpPr>
            <a:spLocks noGrp="1"/>
          </p:cNvSpPr>
          <p:nvPr>
            <p:ph type="title" hasCustomPrompt="1"/>
          </p:nvPr>
        </p:nvSpPr>
        <p:spPr>
          <a:xfrm>
            <a:off x="609600" y="2766221"/>
            <a:ext cx="10668000" cy="1325563"/>
          </a:xfrm>
        </p:spPr>
        <p:txBody>
          <a:bodyPr/>
          <a:lstStyle>
            <a:lvl1pPr>
              <a:defRPr>
                <a:solidFill>
                  <a:schemeClr val="bg1"/>
                </a:solidFill>
                <a:latin typeface="Arial Nova Cond" panose="020B0506020202020204" pitchFamily="34" charset="0"/>
              </a:defRPr>
            </a:lvl1pPr>
          </a:lstStyle>
          <a:p>
            <a:r>
              <a:rPr lang="en-US"/>
              <a:t>[Click to Add Title]</a:t>
            </a:r>
          </a:p>
        </p:txBody>
      </p:sp>
    </p:spTree>
    <p:extLst>
      <p:ext uri="{BB962C8B-B14F-4D97-AF65-F5344CB8AC3E}">
        <p14:creationId xmlns:p14="http://schemas.microsoft.com/office/powerpoint/2010/main" val="4104945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71E197-0470-4430-A79A-3E9C9372C801}"/>
              </a:ext>
            </a:extLst>
          </p:cNvPr>
          <p:cNvSpPr>
            <a:spLocks noGrp="1"/>
          </p:cNvSpPr>
          <p:nvPr>
            <p:ph type="dt" sz="half" idx="10"/>
          </p:nvPr>
        </p:nvSpPr>
        <p:spPr/>
        <p:txBody>
          <a:bodyPr/>
          <a:lstStyle/>
          <a:p>
            <a:fld id="{2E590059-450F-4B46-B73F-C2839ABFD448}" type="datetime4">
              <a:rPr lang="en-US" smtClean="0"/>
              <a:t>November 18, 2025</a:t>
            </a:fld>
            <a:endParaRPr lang="en-US" dirty="0"/>
          </a:p>
        </p:txBody>
      </p:sp>
      <p:sp>
        <p:nvSpPr>
          <p:cNvPr id="4" name="Footer Placeholder 3">
            <a:extLst>
              <a:ext uri="{FF2B5EF4-FFF2-40B4-BE49-F238E27FC236}">
                <a16:creationId xmlns:a16="http://schemas.microsoft.com/office/drawing/2014/main" id="{D78418C2-2775-4BEC-B1D0-7044CA1AF0C9}"/>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F33773F9-0BDC-4E31-A23D-D3D09608ACC7}"/>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7AD5B2A9-5CAA-4533-B539-745AB81679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27000"/>
            <a:ext cx="2100891" cy="304800"/>
          </a:xfrm>
          <a:prstGeom prst="rect">
            <a:avLst/>
          </a:prstGeom>
        </p:spPr>
      </p:pic>
    </p:spTree>
    <p:extLst>
      <p:ext uri="{BB962C8B-B14F-4D97-AF65-F5344CB8AC3E}">
        <p14:creationId xmlns:p14="http://schemas.microsoft.com/office/powerpoint/2010/main" val="3115187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F51FC7E-DE52-45B2-A70D-4652836C59A5}"/>
              </a:ext>
            </a:extLst>
          </p:cNvPr>
          <p:cNvSpPr>
            <a:spLocks noGrp="1"/>
          </p:cNvSpPr>
          <p:nvPr>
            <p:ph type="dt" sz="half" idx="10"/>
          </p:nvPr>
        </p:nvSpPr>
        <p:spPr/>
        <p:txBody>
          <a:bodyPr/>
          <a:lstStyle/>
          <a:p>
            <a:fld id="{ECE59696-3B45-4640-91F6-3E34942DEB66}" type="datetime4">
              <a:rPr lang="en-US" smtClean="0"/>
              <a:t>November 18, 2025</a:t>
            </a:fld>
            <a:endParaRPr lang="en-US" dirty="0"/>
          </a:p>
        </p:txBody>
      </p:sp>
      <p:sp>
        <p:nvSpPr>
          <p:cNvPr id="4" name="Footer Placeholder 3">
            <a:extLst>
              <a:ext uri="{FF2B5EF4-FFF2-40B4-BE49-F238E27FC236}">
                <a16:creationId xmlns:a16="http://schemas.microsoft.com/office/drawing/2014/main" id="{BC05B80B-D4FB-4492-8F18-677B929A2407}"/>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2216B75C-7B61-4DB7-ACE0-30FECC47D9E9}"/>
              </a:ext>
            </a:extLst>
          </p:cNvPr>
          <p:cNvSpPr>
            <a:spLocks noGrp="1"/>
          </p:cNvSpPr>
          <p:nvPr>
            <p:ph type="sldNum" sz="quarter" idx="12"/>
          </p:nvPr>
        </p:nvSpPr>
        <p:spPr/>
        <p:txBody>
          <a:bodyPr/>
          <a:lstStyle/>
          <a:p>
            <a:fld id="{053C8BF4-6EA1-496D-AD50-D43E46208DB0}" type="slidenum">
              <a:rPr lang="en-US" smtClean="0"/>
              <a:pPr/>
              <a:t>‹#›</a:t>
            </a:fld>
            <a:endParaRPr lang="en-US" dirty="0"/>
          </a:p>
        </p:txBody>
      </p:sp>
      <p:sp>
        <p:nvSpPr>
          <p:cNvPr id="6" name="Picture Placeholder 8">
            <a:extLst>
              <a:ext uri="{FF2B5EF4-FFF2-40B4-BE49-F238E27FC236}">
                <a16:creationId xmlns:a16="http://schemas.microsoft.com/office/drawing/2014/main" id="{98C00D72-B430-4576-A935-0982797429AC}"/>
              </a:ext>
            </a:extLst>
          </p:cNvPr>
          <p:cNvSpPr>
            <a:spLocks noGrp="1"/>
          </p:cNvSpPr>
          <p:nvPr>
            <p:ph type="pic" sz="quarter" idx="13"/>
          </p:nvPr>
        </p:nvSpPr>
        <p:spPr>
          <a:xfrm>
            <a:off x="5175259" y="0"/>
            <a:ext cx="7016751" cy="6878781"/>
          </a:xfrm>
          <a:custGeom>
            <a:avLst/>
            <a:gdLst>
              <a:gd name="connsiteX0" fmla="*/ 783614 w 5262563"/>
              <a:gd name="connsiteY0" fmla="*/ 0 h 5159086"/>
              <a:gd name="connsiteX1" fmla="*/ 5262563 w 5262563"/>
              <a:gd name="connsiteY1" fmla="*/ 0 h 5159086"/>
              <a:gd name="connsiteX2" fmla="*/ 5262563 w 5262563"/>
              <a:gd name="connsiteY2" fmla="*/ 5159086 h 5159086"/>
              <a:gd name="connsiteX3" fmla="*/ 794291 w 5262563"/>
              <a:gd name="connsiteY3" fmla="*/ 5159086 h 5159086"/>
              <a:gd name="connsiteX4" fmla="*/ 787333 w 5262563"/>
              <a:gd name="connsiteY4" fmla="*/ 5149301 h 5159086"/>
              <a:gd name="connsiteX5" fmla="*/ 0 w 5262563"/>
              <a:gd name="connsiteY5" fmla="*/ 2571750 h 5159086"/>
              <a:gd name="connsiteX6" fmla="*/ 667420 w 5262563"/>
              <a:gd name="connsiteY6" fmla="*/ 181246 h 51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2563" h="5159086">
                <a:moveTo>
                  <a:pt x="783614" y="0"/>
                </a:moveTo>
                <a:lnTo>
                  <a:pt x="5262563" y="0"/>
                </a:lnTo>
                <a:lnTo>
                  <a:pt x="5262563" y="5159086"/>
                </a:lnTo>
                <a:lnTo>
                  <a:pt x="794291" y="5159086"/>
                </a:lnTo>
                <a:lnTo>
                  <a:pt x="787333" y="5149301"/>
                </a:lnTo>
                <a:cubicBezTo>
                  <a:pt x="290252" y="4413524"/>
                  <a:pt x="0" y="3526533"/>
                  <a:pt x="0" y="2571750"/>
                </a:cubicBezTo>
                <a:cubicBezTo>
                  <a:pt x="0" y="1696532"/>
                  <a:pt x="243892" y="878279"/>
                  <a:pt x="667420" y="181246"/>
                </a:cubicBezTo>
                <a:close/>
              </a:path>
            </a:pathLst>
          </a:custGeom>
          <a:solidFill>
            <a:schemeClr val="bg1">
              <a:lumMod val="75000"/>
            </a:schemeClr>
          </a:solidFill>
        </p:spPr>
        <p:txBody>
          <a:bodyPr anchor="ctr">
            <a:noAutofit/>
          </a:bodyPr>
          <a:lstStyle>
            <a:lvl1pPr marL="133279" indent="0" algn="ctr">
              <a:buFontTx/>
              <a:buNone/>
              <a:defRPr sz="1333"/>
            </a:lvl1pPr>
          </a:lstStyle>
          <a:p>
            <a:pPr lvl="0"/>
            <a:r>
              <a:rPr lang="en-US" noProof="0" dirty="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BB9C7558-BA57-40F4-BCA6-96A29AD92F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27000"/>
            <a:ext cx="2100891" cy="304800"/>
          </a:xfrm>
          <a:prstGeom prst="rect">
            <a:avLst/>
          </a:prstGeom>
        </p:spPr>
      </p:pic>
      <p:sp>
        <p:nvSpPr>
          <p:cNvPr id="8" name="Rectangle 7">
            <a:extLst>
              <a:ext uri="{FF2B5EF4-FFF2-40B4-BE49-F238E27FC236}">
                <a16:creationId xmlns:a16="http://schemas.microsoft.com/office/drawing/2014/main" id="{0B214891-7632-4978-97AC-9D2847D86FBA}"/>
              </a:ext>
            </a:extLst>
          </p:cNvPr>
          <p:cNvSpPr/>
          <p:nvPr userDrawn="1"/>
        </p:nvSpPr>
        <p:spPr bwMode="auto">
          <a:xfrm>
            <a:off x="609601"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9" name="Title 10">
            <a:extLst>
              <a:ext uri="{FF2B5EF4-FFF2-40B4-BE49-F238E27FC236}">
                <a16:creationId xmlns:a16="http://schemas.microsoft.com/office/drawing/2014/main" id="{9677AFF8-E18A-4EF0-B315-FD45ED6CE226}"/>
              </a:ext>
            </a:extLst>
          </p:cNvPr>
          <p:cNvSpPr>
            <a:spLocks noGrp="1"/>
          </p:cNvSpPr>
          <p:nvPr>
            <p:ph type="title" hasCustomPrompt="1"/>
          </p:nvPr>
        </p:nvSpPr>
        <p:spPr>
          <a:xfrm>
            <a:off x="621937" y="1142999"/>
            <a:ext cx="455332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282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ransition">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8322F-4BC4-47B2-BDF7-78E1F4B35D2A}"/>
              </a:ext>
            </a:extLst>
          </p:cNvPr>
          <p:cNvSpPr>
            <a:spLocks noGrp="1"/>
          </p:cNvSpPr>
          <p:nvPr>
            <p:ph type="title" hasCustomPrompt="1"/>
          </p:nvPr>
        </p:nvSpPr>
        <p:spPr>
          <a:xfrm>
            <a:off x="609600" y="2766221"/>
            <a:ext cx="10668000" cy="1325563"/>
          </a:xfrm>
        </p:spPr>
        <p:txBody>
          <a:bodyPr/>
          <a:lstStyle>
            <a:lvl1pPr>
              <a:defRPr>
                <a:solidFill>
                  <a:schemeClr val="bg1"/>
                </a:solidFill>
                <a:latin typeface="Arial Nova Cond" panose="020B0506020202020204" pitchFamily="34" charset="0"/>
              </a:defRPr>
            </a:lvl1pPr>
          </a:lstStyle>
          <a:p>
            <a:r>
              <a:rPr lang="en-US"/>
              <a:t>[Click to Add Title]</a:t>
            </a:r>
          </a:p>
        </p:txBody>
      </p:sp>
    </p:spTree>
    <p:extLst>
      <p:ext uri="{BB962C8B-B14F-4D97-AF65-F5344CB8AC3E}">
        <p14:creationId xmlns:p14="http://schemas.microsoft.com/office/powerpoint/2010/main" val="2408273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38D9C0-8A38-8949-8729-9B504021A15E}"/>
              </a:ext>
            </a:extLst>
          </p:cNvPr>
          <p:cNvSpPr/>
          <p:nvPr userDrawn="1"/>
        </p:nvSpPr>
        <p:spPr bwMode="auto">
          <a:xfrm>
            <a:off x="10358989" y="0"/>
            <a:ext cx="1833033" cy="6858000"/>
          </a:xfrm>
          <a:custGeom>
            <a:avLst/>
            <a:gdLst>
              <a:gd name="connsiteX0" fmla="*/ 0 w 1374242"/>
              <a:gd name="connsiteY0" fmla="*/ 0 h 5143500"/>
              <a:gd name="connsiteX1" fmla="*/ 1374242 w 1374242"/>
              <a:gd name="connsiteY1" fmla="*/ 0 h 5143500"/>
              <a:gd name="connsiteX2" fmla="*/ 1374242 w 1374242"/>
              <a:gd name="connsiteY2" fmla="*/ 5143500 h 5143500"/>
              <a:gd name="connsiteX3" fmla="*/ 0 w 1374242"/>
              <a:gd name="connsiteY3" fmla="*/ 5143500 h 5143500"/>
              <a:gd name="connsiteX4" fmla="*/ 116701 w 1374242"/>
              <a:gd name="connsiteY4" fmla="*/ 4961464 h 5143500"/>
              <a:gd name="connsiteX5" fmla="*/ 783900 w 1374242"/>
              <a:gd name="connsiteY5" fmla="*/ 2571750 h 5143500"/>
              <a:gd name="connsiteX6" fmla="*/ 116701 w 1374242"/>
              <a:gd name="connsiteY6" fmla="*/ 18203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242" h="5143500">
                <a:moveTo>
                  <a:pt x="0" y="0"/>
                </a:moveTo>
                <a:lnTo>
                  <a:pt x="1374242" y="0"/>
                </a:lnTo>
                <a:lnTo>
                  <a:pt x="1374242" y="5143500"/>
                </a:lnTo>
                <a:lnTo>
                  <a:pt x="0" y="5143500"/>
                </a:lnTo>
                <a:lnTo>
                  <a:pt x="116701" y="4961464"/>
                </a:lnTo>
                <a:cubicBezTo>
                  <a:pt x="540089" y="4264662"/>
                  <a:pt x="783900" y="3446678"/>
                  <a:pt x="783900" y="2571750"/>
                </a:cubicBezTo>
                <a:cubicBezTo>
                  <a:pt x="783900" y="1696822"/>
                  <a:pt x="540089" y="878839"/>
                  <a:pt x="116701" y="182036"/>
                </a:cubicBezTo>
                <a:close/>
              </a:path>
            </a:pathLst>
          </a:cu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3" name="Content Placeholder 2"/>
          <p:cNvSpPr>
            <a:spLocks noGrp="1"/>
          </p:cNvSpPr>
          <p:nvPr>
            <p:ph idx="1"/>
          </p:nvPr>
        </p:nvSpPr>
        <p:spPr>
          <a:xfrm>
            <a:off x="618303" y="1904999"/>
            <a:ext cx="9740684" cy="4072812"/>
          </a:xfrm>
        </p:spPr>
        <p:txBody>
          <a:bodyPr/>
          <a:lstStyle>
            <a:lvl1pPr marL="0" indent="0">
              <a:spcBef>
                <a:spcPts val="1800"/>
              </a:spcBef>
              <a:buFontTx/>
              <a:buNone/>
              <a:defRPr sz="1333">
                <a:solidFill>
                  <a:schemeClr val="tx2"/>
                </a:solidFill>
              </a:defRPr>
            </a:lvl1pPr>
            <a:lvl2pPr marL="233565" indent="0">
              <a:spcBef>
                <a:spcPts val="1000"/>
              </a:spcBef>
              <a:buFontTx/>
              <a:buNone/>
              <a:defRPr sz="1200">
                <a:solidFill>
                  <a:schemeClr val="tx2"/>
                </a:solidFill>
              </a:defRPr>
            </a:lvl2pPr>
            <a:lvl3pPr marL="577560" indent="0">
              <a:buFontTx/>
              <a:buNone/>
              <a:defRPr sz="1600">
                <a:solidFill>
                  <a:schemeClr val="tx2"/>
                </a:solidFill>
              </a:defRPr>
            </a:lvl3pPr>
            <a:lvl4pPr marL="799701" indent="0">
              <a:buFontTx/>
              <a:buNone/>
              <a:defRPr sz="1600">
                <a:solidFill>
                  <a:schemeClr val="tx2"/>
                </a:solidFill>
              </a:defRPr>
            </a:lvl4pPr>
            <a:lvl5pPr marL="1021841" indent="0">
              <a:buFontTx/>
              <a:buNone/>
              <a:defRPr sz="1600">
                <a:solidFill>
                  <a:schemeClr val="tx2"/>
                </a:solidFill>
              </a:defRPr>
            </a:lvl5pPr>
          </a:lstStyle>
          <a:p>
            <a:pPr lvl="0"/>
            <a:endParaRPr lang="en-US"/>
          </a:p>
        </p:txBody>
      </p:sp>
      <p:pic>
        <p:nvPicPr>
          <p:cNvPr id="8" name="Picture 7">
            <a:extLst>
              <a:ext uri="{FF2B5EF4-FFF2-40B4-BE49-F238E27FC236}">
                <a16:creationId xmlns:a16="http://schemas.microsoft.com/office/drawing/2014/main" id="{D33F01EB-26B4-41B6-8ABC-540324F8B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11" name="Title 10">
            <a:extLst>
              <a:ext uri="{FF2B5EF4-FFF2-40B4-BE49-F238E27FC236}">
                <a16:creationId xmlns:a16="http://schemas.microsoft.com/office/drawing/2014/main" id="{8A8915C1-ABB3-47DA-8AFB-F7D437B349AF}"/>
              </a:ext>
            </a:extLst>
          </p:cNvPr>
          <p:cNvSpPr>
            <a:spLocks noGrp="1"/>
          </p:cNvSpPr>
          <p:nvPr>
            <p:ph type="title" hasCustomPrompt="1"/>
          </p:nvPr>
        </p:nvSpPr>
        <p:spPr>
          <a:xfrm>
            <a:off x="618303" y="1142999"/>
            <a:ext cx="9731980" cy="609604"/>
          </a:xfrm>
        </p:spPr>
        <p:txBody>
          <a:bodyPr tIns="91440" bIns="91440" anchor="t" anchorCtr="0">
            <a:noAutofit/>
          </a:bodyPr>
          <a:lstStyle>
            <a:lvl1pPr>
              <a:defRPr sz="2400"/>
            </a:lvl1pPr>
          </a:lstStyle>
          <a:p>
            <a:r>
              <a:rPr lang="en-US"/>
              <a:t>[Click to Add Title]</a:t>
            </a:r>
          </a:p>
        </p:txBody>
      </p:sp>
      <p:sp>
        <p:nvSpPr>
          <p:cNvPr id="12" name="Rectangle 11">
            <a:extLst>
              <a:ext uri="{FF2B5EF4-FFF2-40B4-BE49-F238E27FC236}">
                <a16:creationId xmlns:a16="http://schemas.microsoft.com/office/drawing/2014/main" id="{0605AAAA-3101-4D1A-AFDA-72137885BCCE}"/>
              </a:ext>
            </a:extLst>
          </p:cNvPr>
          <p:cNvSpPr/>
          <p:nvPr userDrawn="1"/>
        </p:nvSpPr>
        <p:spPr bwMode="auto">
          <a:xfrm>
            <a:off x="609601"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1389629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left)">
                                      <p:cBhvr>
                                        <p:cTn id="8" dur="1000"/>
                                        <p:tgtEl>
                                          <p:spTgt spid="4"/>
                                        </p:tgtEl>
                                      </p:cBhvr>
                                    </p:animEffect>
                                  </p:childTnLst>
                                </p:cTn>
                              </p:par>
                            </p:childTnLst>
                          </p:cTn>
                        </p:par>
                        <p:par>
                          <p:cTn id="9" fill="hold">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3 Column_Bullet List-Pic">
    <p:spTree>
      <p:nvGrpSpPr>
        <p:cNvPr id="1" name=""/>
        <p:cNvGrpSpPr/>
        <p:nvPr/>
      </p:nvGrpSpPr>
      <p:grpSpPr>
        <a:xfrm>
          <a:off x="0" y="0"/>
          <a:ext cx="0" cy="0"/>
          <a:chOff x="0" y="0"/>
          <a:chExt cx="0" cy="0"/>
        </a:xfrm>
      </p:grpSpPr>
      <p:sp>
        <p:nvSpPr>
          <p:cNvPr id="8" name="Picture Placeholder 23">
            <a:extLst>
              <a:ext uri="{FF2B5EF4-FFF2-40B4-BE49-F238E27FC236}">
                <a16:creationId xmlns:a16="http://schemas.microsoft.com/office/drawing/2014/main" id="{2267945A-5947-5744-B306-25E4EC24F486}"/>
              </a:ext>
            </a:extLst>
          </p:cNvPr>
          <p:cNvSpPr>
            <a:spLocks noGrp="1"/>
          </p:cNvSpPr>
          <p:nvPr>
            <p:ph type="pic" sz="quarter" idx="13"/>
          </p:nvPr>
        </p:nvSpPr>
        <p:spPr bwMode="auto">
          <a:xfrm>
            <a:off x="6400801" y="9"/>
            <a:ext cx="5791219" cy="6858009"/>
          </a:xfrm>
          <a:custGeom>
            <a:avLst/>
            <a:gdLst>
              <a:gd name="connsiteX0" fmla="*/ 0 w 2914065"/>
              <a:gd name="connsiteY0" fmla="*/ 0 h 5143507"/>
              <a:gd name="connsiteX1" fmla="*/ 2516429 w 2914065"/>
              <a:gd name="connsiteY1" fmla="*/ 0 h 5143507"/>
              <a:gd name="connsiteX2" fmla="*/ 2516429 w 2914065"/>
              <a:gd name="connsiteY2" fmla="*/ 7 h 5143507"/>
              <a:gd name="connsiteX3" fmla="*/ 2914065 w 2914065"/>
              <a:gd name="connsiteY3" fmla="*/ 7 h 5143507"/>
              <a:gd name="connsiteX4" fmla="*/ 2914065 w 2914065"/>
              <a:gd name="connsiteY4" fmla="*/ 5143507 h 5143507"/>
              <a:gd name="connsiteX5" fmla="*/ 2516429 w 2914065"/>
              <a:gd name="connsiteY5" fmla="*/ 5143507 h 5143507"/>
              <a:gd name="connsiteX6" fmla="*/ 1847265 w 2914065"/>
              <a:gd name="connsiteY6" fmla="*/ 5143507 h 5143507"/>
              <a:gd name="connsiteX7" fmla="*/ 4 w 2914065"/>
              <a:gd name="connsiteY7" fmla="*/ 5143507 h 5143507"/>
              <a:gd name="connsiteX8" fmla="*/ 227840 w 2914065"/>
              <a:gd name="connsiteY8" fmla="*/ 4768478 h 5143507"/>
              <a:gd name="connsiteX9" fmla="*/ 784070 w 2914065"/>
              <a:gd name="connsiteY9" fmla="*/ 2571757 h 5143507"/>
              <a:gd name="connsiteX10" fmla="*/ 227840 w 2914065"/>
              <a:gd name="connsiteY10"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065" h="5143507">
                <a:moveTo>
                  <a:pt x="0" y="0"/>
                </a:moveTo>
                <a:lnTo>
                  <a:pt x="2516429" y="0"/>
                </a:lnTo>
                <a:lnTo>
                  <a:pt x="2516429" y="7"/>
                </a:lnTo>
                <a:lnTo>
                  <a:pt x="2914065" y="7"/>
                </a:lnTo>
                <a:lnTo>
                  <a:pt x="2914065" y="5143507"/>
                </a:lnTo>
                <a:lnTo>
                  <a:pt x="2516429" y="5143507"/>
                </a:lnTo>
                <a:lnTo>
                  <a:pt x="1847265"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333"/>
            </a:lvl1pPr>
          </a:lstStyle>
          <a:p>
            <a:pPr lvl="0"/>
            <a:r>
              <a:rPr lang="en-US" noProof="0" dirty="0">
                <a:sym typeface="Gill Sans" panose="020B0502020104020203" pitchFamily="34" charset="-79"/>
              </a:rPr>
              <a:t>Click icon to add picture</a:t>
            </a:r>
          </a:p>
        </p:txBody>
      </p:sp>
      <p:sp>
        <p:nvSpPr>
          <p:cNvPr id="6" name="Text Placeholder 5">
            <a:extLst>
              <a:ext uri="{FF2B5EF4-FFF2-40B4-BE49-F238E27FC236}">
                <a16:creationId xmlns:a16="http://schemas.microsoft.com/office/drawing/2014/main" id="{507C953D-7064-7442-80DE-AB6D9C2B8F3D}"/>
              </a:ext>
            </a:extLst>
          </p:cNvPr>
          <p:cNvSpPr>
            <a:spLocks noGrp="1"/>
          </p:cNvSpPr>
          <p:nvPr>
            <p:ph type="body" sz="quarter" idx="10"/>
          </p:nvPr>
        </p:nvSpPr>
        <p:spPr>
          <a:xfrm>
            <a:off x="609603" y="1905000"/>
            <a:ext cx="5486399" cy="431800"/>
          </a:xfrm>
        </p:spPr>
        <p:txBody>
          <a:bodyPr/>
          <a:lstStyle>
            <a:lvl1pPr marL="0" indent="0">
              <a:spcBef>
                <a:spcPts val="1000"/>
              </a:spcBef>
              <a:buFontTx/>
              <a:buNone/>
              <a:defRPr sz="1600">
                <a:solidFill>
                  <a:schemeClr val="tx1">
                    <a:lumMod val="90000"/>
                    <a:lumOff val="10000"/>
                  </a:schemeClr>
                </a:solidFill>
              </a:defRPr>
            </a:lvl1pPr>
            <a:lvl2pPr marL="355422" indent="0">
              <a:buFontTx/>
              <a:buNone/>
              <a:defRPr sz="1867"/>
            </a:lvl2pPr>
            <a:lvl3pPr marL="577560" indent="0">
              <a:buFontTx/>
              <a:buNone/>
              <a:defRPr sz="1867"/>
            </a:lvl3pPr>
            <a:lvl4pPr marL="799701" indent="0">
              <a:buFontTx/>
              <a:buNone/>
              <a:defRPr sz="1867"/>
            </a:lvl4pPr>
            <a:lvl5pPr marL="1021841" indent="0">
              <a:buFontTx/>
              <a:buNone/>
              <a:defRPr sz="1867"/>
            </a:lvl5pPr>
          </a:lstStyle>
          <a:p>
            <a:pPr lvl="0"/>
            <a:r>
              <a:rPr lang="en-US"/>
              <a:t>Edit Master text styles</a:t>
            </a:r>
          </a:p>
        </p:txBody>
      </p:sp>
      <p:sp>
        <p:nvSpPr>
          <p:cNvPr id="11" name="Rectangle 10">
            <a:extLst>
              <a:ext uri="{FF2B5EF4-FFF2-40B4-BE49-F238E27FC236}">
                <a16:creationId xmlns:a16="http://schemas.microsoft.com/office/drawing/2014/main" id="{2A28DF8F-2642-4292-B0DC-9D2313B7AE6F}"/>
              </a:ext>
            </a:extLst>
          </p:cNvPr>
          <p:cNvSpPr/>
          <p:nvPr userDrawn="1"/>
        </p:nvSpPr>
        <p:spPr bwMode="auto">
          <a:xfrm>
            <a:off x="609601" y="99060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pic>
        <p:nvPicPr>
          <p:cNvPr id="12" name="Picture 11">
            <a:extLst>
              <a:ext uri="{FF2B5EF4-FFF2-40B4-BE49-F238E27FC236}">
                <a16:creationId xmlns:a16="http://schemas.microsoft.com/office/drawing/2014/main" id="{C55C74A7-3028-483A-A714-A23CD1E51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13" name="Title 10">
            <a:extLst>
              <a:ext uri="{FF2B5EF4-FFF2-40B4-BE49-F238E27FC236}">
                <a16:creationId xmlns:a16="http://schemas.microsoft.com/office/drawing/2014/main" id="{0586CD39-EE57-4AAD-8DB3-E94A7B56F0BD}"/>
              </a:ext>
            </a:extLst>
          </p:cNvPr>
          <p:cNvSpPr>
            <a:spLocks noGrp="1"/>
          </p:cNvSpPr>
          <p:nvPr>
            <p:ph type="title" hasCustomPrompt="1"/>
          </p:nvPr>
        </p:nvSpPr>
        <p:spPr>
          <a:xfrm>
            <a:off x="609601" y="1142999"/>
            <a:ext cx="5486400" cy="609604"/>
          </a:xfrm>
        </p:spPr>
        <p:txBody>
          <a:bodyPr tIns="91440" bIns="91440" anchor="t" anchorCtr="0">
            <a:noAutofit/>
          </a:bodyPr>
          <a:lstStyle>
            <a:lvl1pPr>
              <a:defRPr sz="2400"/>
            </a:lvl1pPr>
          </a:lstStyle>
          <a:p>
            <a:r>
              <a:rPr lang="en-US"/>
              <a:t>[Click to Add Title]</a:t>
            </a:r>
          </a:p>
        </p:txBody>
      </p:sp>
      <p:sp>
        <p:nvSpPr>
          <p:cNvPr id="14" name="Text Placeholder 4">
            <a:extLst>
              <a:ext uri="{FF2B5EF4-FFF2-40B4-BE49-F238E27FC236}">
                <a16:creationId xmlns:a16="http://schemas.microsoft.com/office/drawing/2014/main" id="{FC51FC15-69D3-49CF-8A39-E1C64B34F3D3}"/>
              </a:ext>
            </a:extLst>
          </p:cNvPr>
          <p:cNvSpPr>
            <a:spLocks noGrp="1"/>
          </p:cNvSpPr>
          <p:nvPr>
            <p:ph type="body" sz="quarter" idx="14"/>
          </p:nvPr>
        </p:nvSpPr>
        <p:spPr>
          <a:xfrm>
            <a:off x="609600" y="2489199"/>
            <a:ext cx="5486400" cy="3797303"/>
          </a:xfrm>
        </p:spPr>
        <p:txBody>
          <a:bodyPr>
            <a:normAutofit/>
          </a:bodyPr>
          <a:lstStyle>
            <a:lvl1pPr>
              <a:defRPr sz="1467"/>
            </a:lvl1pPr>
            <a:lvl2pPr>
              <a:defRPr sz="1400"/>
            </a:lvl2pPr>
            <a:lvl3pPr>
              <a:defRPr sz="1333"/>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561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oWeA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9BD144-CD83-F84F-A680-AFC0F92AE288}"/>
              </a:ext>
            </a:extLst>
          </p:cNvPr>
          <p:cNvSpPr>
            <a:spLocks noGrp="1"/>
          </p:cNvSpPr>
          <p:nvPr>
            <p:ph type="pic" sz="quarter" idx="10"/>
          </p:nvPr>
        </p:nvSpPr>
        <p:spPr bwMode="auto">
          <a:xfrm>
            <a:off x="5080000" y="-9"/>
            <a:ext cx="7112000" cy="6858009"/>
          </a:xfrm>
          <a:custGeom>
            <a:avLst/>
            <a:gdLst>
              <a:gd name="connsiteX0" fmla="*/ 0 w 5334000"/>
              <a:gd name="connsiteY0" fmla="*/ 0 h 5143507"/>
              <a:gd name="connsiteX1" fmla="*/ 5334000 w 5334000"/>
              <a:gd name="connsiteY1" fmla="*/ 0 h 5143507"/>
              <a:gd name="connsiteX2" fmla="*/ 5334000 w 5334000"/>
              <a:gd name="connsiteY2" fmla="*/ 5143507 h 5143507"/>
              <a:gd name="connsiteX3" fmla="*/ 4 w 5334000"/>
              <a:gd name="connsiteY3" fmla="*/ 5143507 h 5143507"/>
              <a:gd name="connsiteX4" fmla="*/ 227840 w 5334000"/>
              <a:gd name="connsiteY4" fmla="*/ 4768478 h 5143507"/>
              <a:gd name="connsiteX5" fmla="*/ 784070 w 5334000"/>
              <a:gd name="connsiteY5" fmla="*/ 2571757 h 5143507"/>
              <a:gd name="connsiteX6" fmla="*/ 227840 w 5334000"/>
              <a:gd name="connsiteY6"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5143507">
                <a:moveTo>
                  <a:pt x="0" y="0"/>
                </a:moveTo>
                <a:lnTo>
                  <a:pt x="5334000" y="0"/>
                </a:lnTo>
                <a:lnTo>
                  <a:pt x="5334000"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333"/>
            </a:lvl1pPr>
          </a:lstStyle>
          <a:p>
            <a:pPr lvl="0"/>
            <a:r>
              <a:rPr lang="en-US" noProof="0" dirty="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582E8D2E-457E-4B73-855C-FA283B12F2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8" name="Rectangle 7">
            <a:extLst>
              <a:ext uri="{FF2B5EF4-FFF2-40B4-BE49-F238E27FC236}">
                <a16:creationId xmlns:a16="http://schemas.microsoft.com/office/drawing/2014/main" id="{9F2994AE-E3CE-44C9-8EF8-7E715B6EFFF9}"/>
              </a:ext>
            </a:extLst>
          </p:cNvPr>
          <p:cNvSpPr/>
          <p:nvPr userDrawn="1"/>
        </p:nvSpPr>
        <p:spPr bwMode="auto">
          <a:xfrm>
            <a:off x="609601" y="99060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12" name="Title 10">
            <a:extLst>
              <a:ext uri="{FF2B5EF4-FFF2-40B4-BE49-F238E27FC236}">
                <a16:creationId xmlns:a16="http://schemas.microsoft.com/office/drawing/2014/main" id="{F4B26702-F024-4104-9AF3-64AECFB412E8}"/>
              </a:ext>
            </a:extLst>
          </p:cNvPr>
          <p:cNvSpPr>
            <a:spLocks noGrp="1"/>
          </p:cNvSpPr>
          <p:nvPr>
            <p:ph type="title" hasCustomPrompt="1"/>
          </p:nvPr>
        </p:nvSpPr>
        <p:spPr>
          <a:xfrm>
            <a:off x="609600" y="1142999"/>
            <a:ext cx="4470400" cy="609604"/>
          </a:xfrm>
        </p:spPr>
        <p:txBody>
          <a:bodyPr tIns="91440" bIns="91440" anchor="t" anchorCtr="0">
            <a:noAutofit/>
          </a:bodyPr>
          <a:lstStyle>
            <a:lvl1pPr>
              <a:defRPr sz="2400"/>
            </a:lvl1pPr>
          </a:lstStyle>
          <a:p>
            <a:r>
              <a:rPr lang="en-US"/>
              <a:t>[Click to add Title]</a:t>
            </a:r>
          </a:p>
        </p:txBody>
      </p:sp>
      <p:sp>
        <p:nvSpPr>
          <p:cNvPr id="13" name="Text Placeholder 4">
            <a:extLst>
              <a:ext uri="{FF2B5EF4-FFF2-40B4-BE49-F238E27FC236}">
                <a16:creationId xmlns:a16="http://schemas.microsoft.com/office/drawing/2014/main" id="{D03A2F58-3B89-4387-94FC-841021867B3C}"/>
              </a:ext>
            </a:extLst>
          </p:cNvPr>
          <p:cNvSpPr>
            <a:spLocks noGrp="1"/>
          </p:cNvSpPr>
          <p:nvPr>
            <p:ph type="body" sz="quarter" idx="14"/>
          </p:nvPr>
        </p:nvSpPr>
        <p:spPr>
          <a:xfrm>
            <a:off x="609600" y="1905002"/>
            <a:ext cx="4470400" cy="3797303"/>
          </a:xfrm>
        </p:spPr>
        <p:txBody>
          <a:bodyPr>
            <a:normAutofit/>
          </a:bodyPr>
          <a:lstStyle>
            <a:lvl1pPr>
              <a:defRPr sz="1467"/>
            </a:lvl1pPr>
            <a:lvl2pPr>
              <a:defRPr sz="1400"/>
            </a:lvl2pPr>
            <a:lvl3pPr>
              <a:defRPr sz="1333"/>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2"/>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8" y="1971235"/>
            <a:ext cx="1602997" cy="144271"/>
          </a:xfrm>
          <a:prstGeom prst="rect">
            <a:avLst/>
          </a:prstGeom>
        </p:spPr>
      </p:pic>
      <p:sp>
        <p:nvSpPr>
          <p:cNvPr id="17" name="Rectangle 16"/>
          <p:cNvSpPr/>
          <p:nvPr/>
        </p:nvSpPr>
        <p:spPr bwMode="ltGray">
          <a:xfrm>
            <a:off x="2" y="609602"/>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10585828" y="609602"/>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E21DC-8981-44E6-BC8C-2BA8F673FFBB}"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01003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lan_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07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6" name="TextBox 5"/>
          <p:cNvSpPr txBox="1"/>
          <p:nvPr userDrawn="1"/>
        </p:nvSpPr>
        <p:spPr>
          <a:xfrm>
            <a:off x="7924800" y="6443246"/>
            <a:ext cx="4155440" cy="338554"/>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8BB836"/>
                </a:solidFill>
              </a:rPr>
              <a:t>www.ghhi.org</a:t>
            </a:r>
            <a:r>
              <a:rPr lang="en-US" sz="1600" b="1" baseline="0" dirty="0">
                <a:solidFill>
                  <a:srgbClr val="8BB836"/>
                </a:solidFill>
              </a:rPr>
              <a:t>    </a:t>
            </a:r>
            <a:r>
              <a:rPr lang="en-US" sz="1600" b="1" dirty="0">
                <a:solidFill>
                  <a:srgbClr val="8BB836"/>
                </a:solidFill>
              </a:rPr>
              <a:t>[</a:t>
            </a:r>
            <a:r>
              <a:rPr lang="en-US" sz="1600" b="1" dirty="0"/>
              <a:t> </a:t>
            </a:r>
            <a:fld id="{310BB894-EC38-4E36-8F99-F443E3C2580E}" type="slidenum">
              <a:rPr lang="en-US" sz="1600" b="1" smtClean="0">
                <a:solidFill>
                  <a:srgbClr val="6D6E73"/>
                </a:solidFill>
              </a:rPr>
              <a:pPr marL="0" marR="0" indent="0" algn="r" defTabSz="914400" rtl="0" eaLnBrk="1" fontAlgn="auto" latinLnBrk="0" hangingPunct="1">
                <a:lnSpc>
                  <a:spcPct val="100000"/>
                </a:lnSpc>
                <a:spcBef>
                  <a:spcPts val="0"/>
                </a:spcBef>
                <a:spcAft>
                  <a:spcPts val="0"/>
                </a:spcAft>
                <a:buClrTx/>
                <a:buSzTx/>
                <a:buFontTx/>
                <a:buNone/>
                <a:tabLst/>
                <a:defRPr/>
              </a:pPr>
              <a:t>‹#›</a:t>
            </a:fld>
            <a:r>
              <a:rPr lang="en-US" sz="1600" b="1" dirty="0"/>
              <a:t> </a:t>
            </a:r>
            <a:r>
              <a:rPr lang="en-US" sz="1600" b="1" dirty="0">
                <a:solidFill>
                  <a:srgbClr val="8BB836"/>
                </a:solidFill>
              </a:rPr>
              <a:t>]</a:t>
            </a: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865632" cy="6858000"/>
          </a:xfrm>
          <a:prstGeom prst="rect">
            <a:avLst/>
          </a:prstGeom>
        </p:spPr>
      </p:pic>
      <p:sp>
        <p:nvSpPr>
          <p:cNvPr id="16" name="Title 1"/>
          <p:cNvSpPr>
            <a:spLocks noGrp="1"/>
          </p:cNvSpPr>
          <p:nvPr>
            <p:ph type="ctrTitle" hasCustomPrompt="1"/>
          </p:nvPr>
        </p:nvSpPr>
        <p:spPr>
          <a:xfrm>
            <a:off x="1016000" y="685800"/>
            <a:ext cx="10363200" cy="533400"/>
          </a:xfrm>
          <a:prstGeom prst="rect">
            <a:avLst/>
          </a:prstGeom>
        </p:spPr>
        <p:txBody>
          <a:bodyPr>
            <a:noAutofit/>
          </a:bodyPr>
          <a:lstStyle>
            <a:lvl1pPr algn="l">
              <a:defRPr sz="4400" b="1" baseline="0">
                <a:solidFill>
                  <a:schemeClr val="tx1"/>
                </a:solidFill>
                <a:latin typeface="+mj-lt"/>
              </a:defRPr>
            </a:lvl1pPr>
          </a:lstStyle>
          <a:p>
            <a:r>
              <a:rPr lang="en-US" dirty="0"/>
              <a:t>Title of Slide</a:t>
            </a:r>
          </a:p>
        </p:txBody>
      </p:sp>
      <p:sp>
        <p:nvSpPr>
          <p:cNvPr id="17" name="Subtitle 2"/>
          <p:cNvSpPr>
            <a:spLocks noGrp="1"/>
          </p:cNvSpPr>
          <p:nvPr>
            <p:ph type="subTitle" idx="1" hasCustomPrompt="1"/>
          </p:nvPr>
        </p:nvSpPr>
        <p:spPr>
          <a:xfrm>
            <a:off x="1016000" y="1638300"/>
            <a:ext cx="10363200" cy="3581400"/>
          </a:xfrm>
          <a:prstGeom prst="rect">
            <a:avLst/>
          </a:prstGeom>
        </p:spPr>
        <p:txBody>
          <a:bodyPr>
            <a:noAutofit/>
          </a:bodyPr>
          <a:lstStyle>
            <a:lvl1pPr marL="457200" indent="-457200" algn="l">
              <a:buFont typeface="Arial" panose="020B0604020202020204" pitchFamily="34" charset="0"/>
              <a:buChar char="•"/>
              <a:defRPr sz="3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Some facts here, keep it brief, illustrate when you can. Or, just put one powerful word. </a:t>
            </a:r>
            <a:br>
              <a:rPr lang="en-US" dirty="0"/>
            </a:br>
            <a:endParaRPr lang="en-US" dirty="0"/>
          </a:p>
          <a:p>
            <a:r>
              <a:rPr lang="en-US" dirty="0"/>
              <a:t>No more than three bullet points per page.</a:t>
            </a:r>
            <a:br>
              <a:rPr lang="en-US" dirty="0"/>
            </a:br>
            <a:endParaRPr lang="en-US" dirty="0"/>
          </a:p>
          <a:p>
            <a:r>
              <a:rPr lang="en-US" dirty="0"/>
              <a:t>Do you want people to listen to you or read your slide?</a:t>
            </a:r>
          </a:p>
        </p:txBody>
      </p:sp>
      <p:sp>
        <p:nvSpPr>
          <p:cNvPr id="9" name="TextBox 8"/>
          <p:cNvSpPr txBox="1"/>
          <p:nvPr userDrawn="1"/>
        </p:nvSpPr>
        <p:spPr>
          <a:xfrm>
            <a:off x="304800" y="6535657"/>
            <a:ext cx="4673600" cy="246221"/>
          </a:xfrm>
          <a:prstGeom prst="rect">
            <a:avLst/>
          </a:prstGeom>
          <a:noFill/>
        </p:spPr>
        <p:txBody>
          <a:bodyPr wrap="square" rtlCol="0">
            <a:spAutoFit/>
          </a:bodyPr>
          <a:lstStyle/>
          <a:p>
            <a:pPr algn="l"/>
            <a:r>
              <a:rPr lang="en-US" sz="1000" dirty="0">
                <a:solidFill>
                  <a:srgbClr val="6D6E73"/>
                </a:solidFill>
              </a:rPr>
              <a:t>©2014 Green &amp; Healthy Homes Initiative. All rights reserved.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1" y="152401"/>
            <a:ext cx="2958753" cy="321945"/>
          </a:xfrm>
          <a:prstGeom prst="rect">
            <a:avLst/>
          </a:prstGeom>
        </p:spPr>
      </p:pic>
    </p:spTree>
    <p:extLst>
      <p:ext uri="{BB962C8B-B14F-4D97-AF65-F5344CB8AC3E}">
        <p14:creationId xmlns:p14="http://schemas.microsoft.com/office/powerpoint/2010/main" val="34719891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313B-B254-9C39-C41A-1BF2F2D667D2}"/>
              </a:ext>
            </a:extLst>
          </p:cNvPr>
          <p:cNvSpPr txBox="1">
            <a:spLocks noGrp="1"/>
          </p:cNvSpPr>
          <p:nvPr>
            <p:ph type="title"/>
          </p:nvPr>
        </p:nvSpPr>
        <p:spPr>
          <a:xfrm>
            <a:off x="1528017" y="2180862"/>
            <a:ext cx="9330491" cy="1237274"/>
          </a:xfrm>
        </p:spPr>
        <p:txBody>
          <a:bodyPr anchor="b" anchorCtr="1">
            <a:noAutofit/>
          </a:bodyPr>
          <a:lstStyle>
            <a:lvl1pPr algn="ctr">
              <a:defRPr sz="3600" b="1">
                <a:solidFill>
                  <a:srgbClr val="0E2841"/>
                </a:solidFill>
                <a:latin typeface="Levenim MT" pitchFamily="2"/>
                <a:cs typeface="Levenim MT" pitchFamily="2"/>
              </a:defRPr>
            </a:lvl1pPr>
          </a:lstStyle>
          <a:p>
            <a:pPr lvl="0"/>
            <a:r>
              <a:rPr lang="en-US"/>
              <a:t>Title of Presentation</a:t>
            </a:r>
          </a:p>
        </p:txBody>
      </p:sp>
      <p:pic>
        <p:nvPicPr>
          <p:cNvPr id="3" name="Picture 3">
            <a:extLst>
              <a:ext uri="{FF2B5EF4-FFF2-40B4-BE49-F238E27FC236}">
                <a16:creationId xmlns:a16="http://schemas.microsoft.com/office/drawing/2014/main" id="{6C159A22-FDE4-710A-0234-B2186C961C21}"/>
              </a:ext>
            </a:extLst>
          </p:cNvPr>
          <p:cNvPicPr>
            <a:picLocks noChangeAspect="1"/>
          </p:cNvPicPr>
          <p:nvPr/>
        </p:nvPicPr>
        <p:blipFill>
          <a:blip r:embed="rId2"/>
          <a:srcRect r="64500"/>
          <a:stretch>
            <a:fillRect/>
          </a:stretch>
        </p:blipFill>
        <p:spPr>
          <a:xfrm>
            <a:off x="0" y="0"/>
            <a:ext cx="649224" cy="6858000"/>
          </a:xfrm>
          <a:prstGeom prst="rect">
            <a:avLst/>
          </a:prstGeom>
          <a:solidFill>
            <a:srgbClr val="FFFFFF">
              <a:alpha val="50000"/>
            </a:srgbClr>
          </a:solidFill>
          <a:ln cap="flat">
            <a:noFill/>
          </a:ln>
        </p:spPr>
      </p:pic>
      <p:sp>
        <p:nvSpPr>
          <p:cNvPr id="4" name="Text Placeholder 5">
            <a:extLst>
              <a:ext uri="{FF2B5EF4-FFF2-40B4-BE49-F238E27FC236}">
                <a16:creationId xmlns:a16="http://schemas.microsoft.com/office/drawing/2014/main" id="{5F089641-239E-E186-D65E-BB665158B602}"/>
              </a:ext>
            </a:extLst>
          </p:cNvPr>
          <p:cNvSpPr txBox="1">
            <a:spLocks noGrp="1"/>
          </p:cNvSpPr>
          <p:nvPr>
            <p:ph type="body" idx="4294967295"/>
          </p:nvPr>
        </p:nvSpPr>
        <p:spPr>
          <a:xfrm>
            <a:off x="1528008" y="3604628"/>
            <a:ext cx="9330491" cy="890332"/>
          </a:xfrm>
        </p:spPr>
        <p:txBody>
          <a:bodyPr anchorCtr="1">
            <a:noAutofit/>
          </a:bodyPr>
          <a:lstStyle>
            <a:lvl1pPr marL="0" indent="0" algn="ctr">
              <a:buNone/>
              <a:defRPr sz="2400" b="1">
                <a:solidFill>
                  <a:srgbClr val="156082"/>
                </a:solidFill>
                <a:latin typeface="Arial Nova Cond" pitchFamily="34"/>
              </a:defRPr>
            </a:lvl1pPr>
          </a:lstStyle>
          <a:p>
            <a:pPr lvl="0"/>
            <a:r>
              <a:rPr lang="en-US"/>
              <a:t>Subtitle</a:t>
            </a:r>
          </a:p>
        </p:txBody>
      </p:sp>
      <p:sp>
        <p:nvSpPr>
          <p:cNvPr id="5" name="TextBox 17">
            <a:extLst>
              <a:ext uri="{FF2B5EF4-FFF2-40B4-BE49-F238E27FC236}">
                <a16:creationId xmlns:a16="http://schemas.microsoft.com/office/drawing/2014/main" id="{62CC2064-7755-21CE-CCD2-70FF0EF571FB}"/>
              </a:ext>
            </a:extLst>
          </p:cNvPr>
          <p:cNvSpPr txBox="1"/>
          <p:nvPr/>
        </p:nvSpPr>
        <p:spPr>
          <a:xfrm rot="16200004">
            <a:off x="-1774494" y="4791410"/>
            <a:ext cx="3726783" cy="177795"/>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FFFFFF"/>
                </a:solidFill>
                <a:uFillTx/>
                <a:latin typeface="Arial Nova Cond" pitchFamily="34"/>
              </a:rPr>
              <a:t>©2020 Green &amp; Healthy Homes Initiative. All rights reserved.</a:t>
            </a:r>
          </a:p>
        </p:txBody>
      </p:sp>
      <p:pic>
        <p:nvPicPr>
          <p:cNvPr id="6" name="Picture 8">
            <a:extLst>
              <a:ext uri="{FF2B5EF4-FFF2-40B4-BE49-F238E27FC236}">
                <a16:creationId xmlns:a16="http://schemas.microsoft.com/office/drawing/2014/main" id="{2A5097C6-1627-A34A-2E46-DEB656F82D27}"/>
              </a:ext>
            </a:extLst>
          </p:cNvPr>
          <p:cNvPicPr>
            <a:picLocks noChangeAspect="1"/>
          </p:cNvPicPr>
          <p:nvPr/>
        </p:nvPicPr>
        <p:blipFill>
          <a:blip r:embed="rId3"/>
          <a:stretch>
            <a:fillRect/>
          </a:stretch>
        </p:blipFill>
        <p:spPr>
          <a:xfrm>
            <a:off x="878774" y="631658"/>
            <a:ext cx="4306824" cy="624836"/>
          </a:xfrm>
          <a:prstGeom prst="rect">
            <a:avLst/>
          </a:prstGeom>
          <a:noFill/>
          <a:ln cap="flat">
            <a:noFill/>
          </a:ln>
        </p:spPr>
      </p:pic>
      <p:sp>
        <p:nvSpPr>
          <p:cNvPr id="7" name="Text Placeholder 5">
            <a:extLst>
              <a:ext uri="{FF2B5EF4-FFF2-40B4-BE49-F238E27FC236}">
                <a16:creationId xmlns:a16="http://schemas.microsoft.com/office/drawing/2014/main" id="{7BE37692-AD86-4929-5321-87E65C833FED}"/>
              </a:ext>
            </a:extLst>
          </p:cNvPr>
          <p:cNvSpPr txBox="1">
            <a:spLocks noGrp="1"/>
          </p:cNvSpPr>
          <p:nvPr>
            <p:ph type="body" idx="4294967295"/>
          </p:nvPr>
        </p:nvSpPr>
        <p:spPr>
          <a:xfrm>
            <a:off x="1528008" y="5045247"/>
            <a:ext cx="9330491" cy="318421"/>
          </a:xfrm>
        </p:spPr>
        <p:txBody>
          <a:bodyPr anchorCtr="1">
            <a:noAutofit/>
          </a:bodyPr>
          <a:lstStyle>
            <a:lvl1pPr marL="0" indent="0" algn="ctr">
              <a:buNone/>
              <a:defRPr sz="1800">
                <a:solidFill>
                  <a:srgbClr val="156082"/>
                </a:solidFill>
                <a:latin typeface="Arial Nova Cond" pitchFamily="34"/>
              </a:defRPr>
            </a:lvl1pPr>
          </a:lstStyle>
          <a:p>
            <a:pPr lvl="0"/>
            <a:r>
              <a:rPr lang="en-US"/>
              <a:t>May 18, 2020</a:t>
            </a:r>
          </a:p>
        </p:txBody>
      </p:sp>
      <p:sp>
        <p:nvSpPr>
          <p:cNvPr id="8" name="Text Placeholder 5">
            <a:extLst>
              <a:ext uri="{FF2B5EF4-FFF2-40B4-BE49-F238E27FC236}">
                <a16:creationId xmlns:a16="http://schemas.microsoft.com/office/drawing/2014/main" id="{67C4EE44-E301-8C3B-F479-21E6A1C11ABA}"/>
              </a:ext>
            </a:extLst>
          </p:cNvPr>
          <p:cNvSpPr txBox="1">
            <a:spLocks noGrp="1"/>
          </p:cNvSpPr>
          <p:nvPr>
            <p:ph type="body" idx="4294967295"/>
          </p:nvPr>
        </p:nvSpPr>
        <p:spPr>
          <a:xfrm>
            <a:off x="1528008" y="5576632"/>
            <a:ext cx="9330491" cy="862260"/>
          </a:xfrm>
        </p:spPr>
        <p:txBody>
          <a:bodyPr anchorCtr="1">
            <a:noAutofit/>
          </a:bodyPr>
          <a:lstStyle>
            <a:lvl1pPr marL="0" indent="0" algn="ctr">
              <a:buNone/>
              <a:defRPr sz="1800">
                <a:solidFill>
                  <a:srgbClr val="156082"/>
                </a:solidFill>
                <a:latin typeface="Arial Nova Cond" pitchFamily="34"/>
              </a:defRPr>
            </a:lvl1pPr>
          </a:lstStyle>
          <a:p>
            <a:pPr lvl="0"/>
            <a:r>
              <a:rPr lang="en-US"/>
              <a:t>Authors</a:t>
            </a:r>
          </a:p>
        </p:txBody>
      </p:sp>
    </p:spTree>
    <p:extLst>
      <p:ext uri="{BB962C8B-B14F-4D97-AF65-F5344CB8AC3E}">
        <p14:creationId xmlns:p14="http://schemas.microsoft.com/office/powerpoint/2010/main" val="51898930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38D9C0-8A38-8949-8729-9B504021A15E}"/>
              </a:ext>
            </a:extLst>
          </p:cNvPr>
          <p:cNvSpPr/>
          <p:nvPr userDrawn="1"/>
        </p:nvSpPr>
        <p:spPr bwMode="auto">
          <a:xfrm>
            <a:off x="10358988" y="0"/>
            <a:ext cx="1833033" cy="6858000"/>
          </a:xfrm>
          <a:custGeom>
            <a:avLst/>
            <a:gdLst>
              <a:gd name="connsiteX0" fmla="*/ 0 w 1374242"/>
              <a:gd name="connsiteY0" fmla="*/ 0 h 5143500"/>
              <a:gd name="connsiteX1" fmla="*/ 1374242 w 1374242"/>
              <a:gd name="connsiteY1" fmla="*/ 0 h 5143500"/>
              <a:gd name="connsiteX2" fmla="*/ 1374242 w 1374242"/>
              <a:gd name="connsiteY2" fmla="*/ 5143500 h 5143500"/>
              <a:gd name="connsiteX3" fmla="*/ 0 w 1374242"/>
              <a:gd name="connsiteY3" fmla="*/ 5143500 h 5143500"/>
              <a:gd name="connsiteX4" fmla="*/ 116701 w 1374242"/>
              <a:gd name="connsiteY4" fmla="*/ 4961464 h 5143500"/>
              <a:gd name="connsiteX5" fmla="*/ 783900 w 1374242"/>
              <a:gd name="connsiteY5" fmla="*/ 2571750 h 5143500"/>
              <a:gd name="connsiteX6" fmla="*/ 116701 w 1374242"/>
              <a:gd name="connsiteY6" fmla="*/ 18203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242" h="5143500">
                <a:moveTo>
                  <a:pt x="0" y="0"/>
                </a:moveTo>
                <a:lnTo>
                  <a:pt x="1374242" y="0"/>
                </a:lnTo>
                <a:lnTo>
                  <a:pt x="1374242" y="5143500"/>
                </a:lnTo>
                <a:lnTo>
                  <a:pt x="0" y="5143500"/>
                </a:lnTo>
                <a:lnTo>
                  <a:pt x="116701" y="4961464"/>
                </a:lnTo>
                <a:cubicBezTo>
                  <a:pt x="540089" y="4264662"/>
                  <a:pt x="783900" y="3446678"/>
                  <a:pt x="783900" y="2571750"/>
                </a:cubicBezTo>
                <a:cubicBezTo>
                  <a:pt x="783900" y="1696822"/>
                  <a:pt x="540089" y="878839"/>
                  <a:pt x="116701" y="182036"/>
                </a:cubicBezTo>
                <a:close/>
              </a:path>
            </a:pathLst>
          </a:cu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3" name="Content Placeholder 2"/>
          <p:cNvSpPr>
            <a:spLocks noGrp="1"/>
          </p:cNvSpPr>
          <p:nvPr>
            <p:ph idx="1"/>
          </p:nvPr>
        </p:nvSpPr>
        <p:spPr>
          <a:xfrm>
            <a:off x="618303" y="1426028"/>
            <a:ext cx="9740684" cy="4551783"/>
          </a:xfrm>
        </p:spPr>
        <p:txBody>
          <a:bodyPr/>
          <a:lstStyle>
            <a:lvl1pPr marL="0" indent="0">
              <a:spcBef>
                <a:spcPts val="1800"/>
              </a:spcBef>
              <a:buFontTx/>
              <a:buNone/>
              <a:defRPr sz="1333">
                <a:solidFill>
                  <a:schemeClr val="tx2"/>
                </a:solidFill>
              </a:defRPr>
            </a:lvl1pPr>
            <a:lvl2pPr marL="233570" indent="0">
              <a:spcBef>
                <a:spcPts val="1000"/>
              </a:spcBef>
              <a:buFontTx/>
              <a:buNone/>
              <a:defRPr sz="1200">
                <a:solidFill>
                  <a:schemeClr val="tx2"/>
                </a:solidFill>
              </a:defRPr>
            </a:lvl2pPr>
            <a:lvl3pPr marL="577574" indent="0">
              <a:buFontTx/>
              <a:buNone/>
              <a:defRPr sz="1600">
                <a:solidFill>
                  <a:schemeClr val="tx2"/>
                </a:solidFill>
              </a:defRPr>
            </a:lvl3pPr>
            <a:lvl4pPr marL="799721" indent="0">
              <a:buFontTx/>
              <a:buNone/>
              <a:defRPr sz="1600">
                <a:solidFill>
                  <a:schemeClr val="tx2"/>
                </a:solidFill>
              </a:defRPr>
            </a:lvl4pPr>
            <a:lvl5pPr marL="1021866" indent="0">
              <a:buFontTx/>
              <a:buNone/>
              <a:defRPr sz="1600">
                <a:solidFill>
                  <a:schemeClr val="tx2"/>
                </a:solidFill>
              </a:defRPr>
            </a:lvl5pPr>
          </a:lstStyle>
          <a:p>
            <a:pPr lvl="0"/>
            <a:endParaRPr lang="en-US"/>
          </a:p>
        </p:txBody>
      </p:sp>
      <p:pic>
        <p:nvPicPr>
          <p:cNvPr id="8" name="Picture 7">
            <a:extLst>
              <a:ext uri="{FF2B5EF4-FFF2-40B4-BE49-F238E27FC236}">
                <a16:creationId xmlns:a16="http://schemas.microsoft.com/office/drawing/2014/main" id="{D33F01EB-26B4-41B6-8ABC-540324F8B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7" name="Title 10">
            <a:extLst>
              <a:ext uri="{FF2B5EF4-FFF2-40B4-BE49-F238E27FC236}">
                <a16:creationId xmlns:a16="http://schemas.microsoft.com/office/drawing/2014/main" id="{8D7DBD5C-8B7A-470F-AEB2-74ED0D2A8412}"/>
              </a:ext>
            </a:extLst>
          </p:cNvPr>
          <p:cNvSpPr txBox="1">
            <a:spLocks/>
          </p:cNvSpPr>
          <p:nvPr userDrawn="1"/>
        </p:nvSpPr>
        <p:spPr>
          <a:xfrm>
            <a:off x="609600" y="816424"/>
            <a:ext cx="10668000" cy="609604"/>
          </a:xfrm>
          <a:prstGeom prst="rect">
            <a:avLst/>
          </a:prstGeom>
        </p:spPr>
        <p:txBody>
          <a:bodyPr vert="horz" lIns="91440" tIns="91440" rIns="91440" bIns="91440" rtlCol="0" anchor="t" anchorCtr="0">
            <a:noAutofit/>
          </a:bodyPr>
          <a:lstStyle>
            <a:lvl1pPr algn="l" rtl="0" eaLnBrk="1" fontAlgn="base" hangingPunct="1">
              <a:spcBef>
                <a:spcPct val="0"/>
              </a:spcBef>
              <a:spcAft>
                <a:spcPct val="0"/>
              </a:spcAft>
              <a:defRPr kumimoji="0" lang="en-US" altLang="en-US" sz="2400" b="1" i="0" u="none" strike="noStrike" kern="1200" cap="none" spc="0" normalizeH="0" baseline="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2009"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2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602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803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a:lstStyle>
          <a:p>
            <a:r>
              <a:rPr lang="en-US" dirty="0"/>
              <a:t>[Click to Add Title]</a:t>
            </a:r>
          </a:p>
        </p:txBody>
      </p:sp>
      <p:sp>
        <p:nvSpPr>
          <p:cNvPr id="9" name="Rectangle 8">
            <a:extLst>
              <a:ext uri="{FF2B5EF4-FFF2-40B4-BE49-F238E27FC236}">
                <a16:creationId xmlns:a16="http://schemas.microsoft.com/office/drawing/2014/main" id="{2B76921C-7C12-45EA-A862-422C6F7C7EBC}"/>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4121486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left)">
                                      <p:cBhvr>
                                        <p:cTn id="8" dur="1000"/>
                                        <p:tgtEl>
                                          <p:spTgt spid="4"/>
                                        </p:tgtEl>
                                      </p:cBhvr>
                                    </p:animEffect>
                                  </p:childTnLst>
                                </p:cTn>
                              </p:par>
                            </p:childTnLst>
                          </p:cTn>
                        </p:par>
                        <p:par>
                          <p:cTn id="9" fill="hold">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2B34A5-6D0A-A9DF-D83E-3EB1C18BD718}"/>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1167624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D6949E-9CDF-A299-7216-CF007AC2CBF4}"/>
              </a:ext>
            </a:extLst>
          </p:cNvPr>
          <p:cNvSpPr>
            <a:spLocks noGrp="1"/>
          </p:cNvSpPr>
          <p:nvPr>
            <p:ph type="subTitle" idx="1" hasCustomPrompt="1"/>
          </p:nvPr>
        </p:nvSpPr>
        <p:spPr>
          <a:xfrm>
            <a:off x="1524000" y="4554245"/>
            <a:ext cx="9144000" cy="1205988"/>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latin typeface="Montserrat" pitchFamily="2" charset="0"/>
              </a:rPr>
              <a:t>Green &amp; Healthy Homes Initiative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latin typeface="Montserrat" pitchFamily="2" charset="0"/>
              </a:rPr>
              <a:t>[Name]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latin typeface="Montserrat" pitchFamily="2" charset="0"/>
              </a:rPr>
              <a:t>[DATE]</a:t>
            </a:r>
            <a:endParaRPr lang="en-US"/>
          </a:p>
        </p:txBody>
      </p:sp>
      <p:sp>
        <p:nvSpPr>
          <p:cNvPr id="6" name="Slide Number Placeholder 5">
            <a:extLst>
              <a:ext uri="{FF2B5EF4-FFF2-40B4-BE49-F238E27FC236}">
                <a16:creationId xmlns:a16="http://schemas.microsoft.com/office/drawing/2014/main" id="{3EA4436A-3211-9720-52BF-7C33E25D64D4}"/>
              </a:ext>
            </a:extLst>
          </p:cNvPr>
          <p:cNvSpPr>
            <a:spLocks noGrp="1"/>
          </p:cNvSpPr>
          <p:nvPr>
            <p:ph type="sldNum" sz="quarter" idx="12"/>
          </p:nvPr>
        </p:nvSpPr>
        <p:spPr/>
        <p:txBody>
          <a:bodyPr/>
          <a:lstStyle/>
          <a:p>
            <a:fld id="{8220E054-21FF-44F0-81FE-454C5660E67A}" type="slidenum">
              <a:rPr lang="en-US" smtClean="0"/>
              <a:t>‹#›</a:t>
            </a:fld>
            <a:endParaRPr lang="en-US" dirty="0"/>
          </a:p>
        </p:txBody>
      </p:sp>
      <p:grpSp>
        <p:nvGrpSpPr>
          <p:cNvPr id="7" name="Group 6">
            <a:extLst>
              <a:ext uri="{FF2B5EF4-FFF2-40B4-BE49-F238E27FC236}">
                <a16:creationId xmlns:a16="http://schemas.microsoft.com/office/drawing/2014/main" id="{3D235171-5D8A-8591-EF0D-9324A0DA0E3E}"/>
              </a:ext>
            </a:extLst>
          </p:cNvPr>
          <p:cNvGrpSpPr/>
          <p:nvPr userDrawn="1"/>
        </p:nvGrpSpPr>
        <p:grpSpPr>
          <a:xfrm>
            <a:off x="2432925" y="434220"/>
            <a:ext cx="6977406" cy="2184693"/>
            <a:chOff x="3181910" y="1039221"/>
            <a:chExt cx="5809689" cy="1349798"/>
          </a:xfrm>
        </p:grpSpPr>
        <p:sp>
          <p:nvSpPr>
            <p:cNvPr id="8" name="Rectangle 7">
              <a:extLst>
                <a:ext uri="{FF2B5EF4-FFF2-40B4-BE49-F238E27FC236}">
                  <a16:creationId xmlns:a16="http://schemas.microsoft.com/office/drawing/2014/main" id="{16E75E03-C6B4-C3A2-B79E-659BE603A582}"/>
                </a:ext>
              </a:extLst>
            </p:cNvPr>
            <p:cNvSpPr/>
            <p:nvPr/>
          </p:nvSpPr>
          <p:spPr>
            <a:xfrm>
              <a:off x="3181910" y="1039221"/>
              <a:ext cx="5809689" cy="1349798"/>
            </a:xfrm>
            <a:prstGeom prst="rect">
              <a:avLst/>
            </a:prstGeom>
            <a:solidFill>
              <a:srgbClr val="8A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F5B30071-C539-0761-6494-470980C0C3A3}"/>
                </a:ext>
              </a:extLst>
            </p:cNvPr>
            <p:cNvSpPr/>
            <p:nvPr/>
          </p:nvSpPr>
          <p:spPr>
            <a:xfrm>
              <a:off x="3439885" y="1252587"/>
              <a:ext cx="5312229" cy="923066"/>
            </a:xfrm>
            <a:prstGeom prst="roundRect">
              <a:avLst>
                <a:gd name="adj" fmla="val 3777"/>
              </a:avLst>
            </a:prstGeom>
            <a:gradFill>
              <a:gsLst>
                <a:gs pos="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close up of a logo&#10;&#10;Description automatically generated">
            <a:extLst>
              <a:ext uri="{FF2B5EF4-FFF2-40B4-BE49-F238E27FC236}">
                <a16:creationId xmlns:a16="http://schemas.microsoft.com/office/drawing/2014/main" id="{2D283AC0-E644-ACDE-E384-1BCBAC7A3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9485" y="1097767"/>
            <a:ext cx="5276344" cy="772595"/>
          </a:xfrm>
          <a:prstGeom prst="rect">
            <a:avLst/>
          </a:prstGeom>
        </p:spPr>
      </p:pic>
      <p:sp>
        <p:nvSpPr>
          <p:cNvPr id="11" name="TextBox 10">
            <a:extLst>
              <a:ext uri="{FF2B5EF4-FFF2-40B4-BE49-F238E27FC236}">
                <a16:creationId xmlns:a16="http://schemas.microsoft.com/office/drawing/2014/main" id="{1E35D140-A672-0140-9040-6D7481B71B60}"/>
              </a:ext>
            </a:extLst>
          </p:cNvPr>
          <p:cNvSpPr txBox="1"/>
          <p:nvPr userDrawn="1"/>
        </p:nvSpPr>
        <p:spPr>
          <a:xfrm>
            <a:off x="1420427" y="3131687"/>
            <a:ext cx="9247573" cy="1077218"/>
          </a:xfrm>
          <a:prstGeom prst="rect">
            <a:avLst/>
          </a:prstGeom>
          <a:noFill/>
        </p:spPr>
        <p:txBody>
          <a:bodyPr wrap="square" rtlCol="0">
            <a:spAutoFit/>
          </a:bodyPr>
          <a:lstStyle/>
          <a:p>
            <a:pPr algn="ctr"/>
            <a:r>
              <a:rPr lang="en-US" sz="3200" b="1" dirty="0">
                <a:solidFill>
                  <a:srgbClr val="8BB836"/>
                </a:solidFill>
                <a:latin typeface="Montserrat" panose="00000500000000000000" pitchFamily="2" charset="0"/>
              </a:rPr>
              <a:t>Empowering Communities through Energy Efficiency &amp; Electrification</a:t>
            </a:r>
          </a:p>
        </p:txBody>
      </p:sp>
    </p:spTree>
    <p:extLst>
      <p:ext uri="{BB962C8B-B14F-4D97-AF65-F5344CB8AC3E}">
        <p14:creationId xmlns:p14="http://schemas.microsoft.com/office/powerpoint/2010/main" val="3114594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171A-17DF-3201-C8D5-010A4B6126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endParaRPr lang="en-US"/>
          </a:p>
        </p:txBody>
      </p:sp>
      <p:sp>
        <p:nvSpPr>
          <p:cNvPr id="3" name="Text Placeholder 2">
            <a:extLst>
              <a:ext uri="{FF2B5EF4-FFF2-40B4-BE49-F238E27FC236}">
                <a16:creationId xmlns:a16="http://schemas.microsoft.com/office/drawing/2014/main" id="{38114126-7A7E-F8EC-8345-18F10097F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4B83622-0C4D-E9C1-4BA8-DA9DD561BA4A}"/>
              </a:ext>
            </a:extLst>
          </p:cNvPr>
          <p:cNvSpPr>
            <a:spLocks noGrp="1"/>
          </p:cNvSpPr>
          <p:nvPr>
            <p:ph type="sldNum" sz="quarter" idx="12"/>
          </p:nvPr>
        </p:nvSpPr>
        <p:spPr/>
        <p:txBody>
          <a:bodyPr/>
          <a:lstStyle/>
          <a:p>
            <a:fld id="{8220E054-21FF-44F0-81FE-454C5660E67A}" type="slidenum">
              <a:rPr lang="en-US" smtClean="0"/>
              <a:t>‹#›</a:t>
            </a:fld>
            <a:endParaRPr lang="en-US" dirty="0"/>
          </a:p>
        </p:txBody>
      </p:sp>
    </p:spTree>
    <p:extLst>
      <p:ext uri="{BB962C8B-B14F-4D97-AF65-F5344CB8AC3E}">
        <p14:creationId xmlns:p14="http://schemas.microsoft.com/office/powerpoint/2010/main" val="11004140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C551-8041-3F6D-9C4D-FCB025D6B5E9}"/>
              </a:ext>
            </a:extLst>
          </p:cNvPr>
          <p:cNvSpPr>
            <a:spLocks noGrp="1"/>
          </p:cNvSpPr>
          <p:nvPr>
            <p:ph type="title" hasCustomPrompt="1"/>
          </p:nvPr>
        </p:nvSpPr>
        <p:spPr>
          <a:xfrm>
            <a:off x="838200" y="847725"/>
            <a:ext cx="10515600" cy="842963"/>
          </a:xfrm>
          <a:prstGeom prst="rect">
            <a:avLst/>
          </a:prstGeo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F8E148C5-A5AB-ECB4-1793-0D0B137A26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1B82DE-82C1-93F1-C2C9-F01B44252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438D9D-84AC-9A15-C127-5A73372F4724}"/>
              </a:ext>
            </a:extLst>
          </p:cNvPr>
          <p:cNvSpPr>
            <a:spLocks noGrp="1"/>
          </p:cNvSpPr>
          <p:nvPr>
            <p:ph type="sldNum" sz="quarter" idx="12"/>
          </p:nvPr>
        </p:nvSpPr>
        <p:spPr/>
        <p:txBody>
          <a:bodyPr/>
          <a:lstStyle/>
          <a:p>
            <a:fld id="{8220E054-21FF-44F0-81FE-454C5660E67A}" type="slidenum">
              <a:rPr lang="en-US" smtClean="0"/>
              <a:t>‹#›</a:t>
            </a:fld>
            <a:endParaRPr lang="en-US" dirty="0"/>
          </a:p>
        </p:txBody>
      </p:sp>
      <p:cxnSp>
        <p:nvCxnSpPr>
          <p:cNvPr id="8" name="Straight Connector 7">
            <a:extLst>
              <a:ext uri="{FF2B5EF4-FFF2-40B4-BE49-F238E27FC236}">
                <a16:creationId xmlns:a16="http://schemas.microsoft.com/office/drawing/2014/main" id="{1D92E90F-D807-0794-5F8A-468099852DC2}"/>
              </a:ext>
            </a:extLst>
          </p:cNvPr>
          <p:cNvCxnSpPr>
            <a:cxnSpLocks/>
          </p:cNvCxnSpPr>
          <p:nvPr userDrawn="1"/>
        </p:nvCxnSpPr>
        <p:spPr>
          <a:xfrm>
            <a:off x="563283" y="304801"/>
            <a:ext cx="11065434" cy="0"/>
          </a:xfrm>
          <a:prstGeom prst="line">
            <a:avLst/>
          </a:prstGeom>
          <a:ln>
            <a:solidFill>
              <a:srgbClr val="83A5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9342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F840-49D0-F489-E091-1E9E3D1DB323}"/>
              </a:ext>
            </a:extLst>
          </p:cNvPr>
          <p:cNvSpPr>
            <a:spLocks noGrp="1"/>
          </p:cNvSpPr>
          <p:nvPr>
            <p:ph type="title"/>
          </p:nvPr>
        </p:nvSpPr>
        <p:spPr>
          <a:xfrm>
            <a:off x="839788" y="866776"/>
            <a:ext cx="10515600" cy="82391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80D4F6C-53AA-C4D2-F277-D6212581D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A1ECF-52ED-EBB3-C482-ADC6EAA7F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AE7A9-B3C3-E834-D3EC-9962C5B2C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004E94-08C9-2330-5623-EBC9AA61F7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A16A215-C510-6B1F-17CD-269E84E86E7B}"/>
              </a:ext>
            </a:extLst>
          </p:cNvPr>
          <p:cNvSpPr>
            <a:spLocks noGrp="1"/>
          </p:cNvSpPr>
          <p:nvPr>
            <p:ph type="sldNum" sz="quarter" idx="12"/>
          </p:nvPr>
        </p:nvSpPr>
        <p:spPr/>
        <p:txBody>
          <a:bodyPr/>
          <a:lstStyle/>
          <a:p>
            <a:fld id="{8220E054-21FF-44F0-81FE-454C5660E67A}" type="slidenum">
              <a:rPr lang="en-US" smtClean="0"/>
              <a:t>‹#›</a:t>
            </a:fld>
            <a:endParaRPr lang="en-US" dirty="0"/>
          </a:p>
        </p:txBody>
      </p:sp>
    </p:spTree>
    <p:extLst>
      <p:ext uri="{BB962C8B-B14F-4D97-AF65-F5344CB8AC3E}">
        <p14:creationId xmlns:p14="http://schemas.microsoft.com/office/powerpoint/2010/main" val="1549544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29DA-CDCA-5B59-F8F9-9DB40BFF4BF6}"/>
              </a:ext>
            </a:extLst>
          </p:cNvPr>
          <p:cNvSpPr>
            <a:spLocks noGrp="1"/>
          </p:cNvSpPr>
          <p:nvPr>
            <p:ph type="title"/>
          </p:nvPr>
        </p:nvSpPr>
        <p:spPr>
          <a:xfrm>
            <a:off x="838200" y="885824"/>
            <a:ext cx="10515600" cy="8048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9D42B88-41DF-7B7B-CBC1-9D09E1BE15AA}"/>
              </a:ext>
            </a:extLst>
          </p:cNvPr>
          <p:cNvSpPr>
            <a:spLocks noGrp="1"/>
          </p:cNvSpPr>
          <p:nvPr>
            <p:ph type="sldNum" sz="quarter" idx="12"/>
          </p:nvPr>
        </p:nvSpPr>
        <p:spPr/>
        <p:txBody>
          <a:bodyPr/>
          <a:lstStyle/>
          <a:p>
            <a:fld id="{8220E054-21FF-44F0-81FE-454C5660E67A}" type="slidenum">
              <a:rPr lang="en-US" smtClean="0"/>
              <a:t>‹#›</a:t>
            </a:fld>
            <a:endParaRPr lang="en-US" dirty="0"/>
          </a:p>
        </p:txBody>
      </p:sp>
    </p:spTree>
    <p:extLst>
      <p:ext uri="{BB962C8B-B14F-4D97-AF65-F5344CB8AC3E}">
        <p14:creationId xmlns:p14="http://schemas.microsoft.com/office/powerpoint/2010/main" val="1520033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5BADF5-06C9-A69E-DA4E-BE7AB948CD58}"/>
              </a:ext>
            </a:extLst>
          </p:cNvPr>
          <p:cNvSpPr>
            <a:spLocks noGrp="1"/>
          </p:cNvSpPr>
          <p:nvPr>
            <p:ph type="sldNum" sz="quarter" idx="12"/>
          </p:nvPr>
        </p:nvSpPr>
        <p:spPr/>
        <p:txBody>
          <a:bodyPr/>
          <a:lstStyle/>
          <a:p>
            <a:fld id="{8220E054-21FF-44F0-81FE-454C5660E67A}" type="slidenum">
              <a:rPr lang="en-US" smtClean="0"/>
              <a:t>‹#›</a:t>
            </a:fld>
            <a:endParaRPr lang="en-US" dirty="0"/>
          </a:p>
        </p:txBody>
      </p:sp>
    </p:spTree>
    <p:extLst>
      <p:ext uri="{BB962C8B-B14F-4D97-AF65-F5344CB8AC3E}">
        <p14:creationId xmlns:p14="http://schemas.microsoft.com/office/powerpoint/2010/main" val="3752105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2958-2D9C-9E96-4881-EFD81354428F}"/>
              </a:ext>
            </a:extLst>
          </p:cNvPr>
          <p:cNvSpPr>
            <a:spLocks noGrp="1"/>
          </p:cNvSpPr>
          <p:nvPr>
            <p:ph type="title"/>
          </p:nvPr>
        </p:nvSpPr>
        <p:spPr>
          <a:xfrm>
            <a:off x="839788" y="987424"/>
            <a:ext cx="3932237" cy="1069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EB6CA-BB8A-B9EB-3934-BA19269EA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F8ACF6-A5D8-B02A-CC7A-360F77313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344A183-F119-46B2-081E-93210104ABA3}"/>
              </a:ext>
            </a:extLst>
          </p:cNvPr>
          <p:cNvSpPr>
            <a:spLocks noGrp="1"/>
          </p:cNvSpPr>
          <p:nvPr>
            <p:ph type="sldNum" sz="quarter" idx="12"/>
          </p:nvPr>
        </p:nvSpPr>
        <p:spPr/>
        <p:txBody>
          <a:bodyPr/>
          <a:lstStyle/>
          <a:p>
            <a:fld id="{8220E054-21FF-44F0-81FE-454C5660E67A}" type="slidenum">
              <a:rPr lang="en-US" smtClean="0"/>
              <a:t>‹#›</a:t>
            </a:fld>
            <a:endParaRPr lang="en-US" dirty="0"/>
          </a:p>
        </p:txBody>
      </p:sp>
    </p:spTree>
    <p:extLst>
      <p:ext uri="{BB962C8B-B14F-4D97-AF65-F5344CB8AC3E}">
        <p14:creationId xmlns:p14="http://schemas.microsoft.com/office/powerpoint/2010/main" val="206952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175C-9B4F-D206-0D37-CD7959ABA130}"/>
              </a:ext>
            </a:extLst>
          </p:cNvPr>
          <p:cNvSpPr>
            <a:spLocks noGrp="1"/>
          </p:cNvSpPr>
          <p:nvPr>
            <p:ph type="title"/>
          </p:nvPr>
        </p:nvSpPr>
        <p:spPr>
          <a:xfrm>
            <a:off x="839788" y="987424"/>
            <a:ext cx="3932237" cy="1069975"/>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A9D8C6-B45B-BA60-9564-8A82B3D79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C589C9A-3204-B92C-8824-3B4A976FB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7FA5259-1021-3B84-422A-27FB1B7967AE}"/>
              </a:ext>
            </a:extLst>
          </p:cNvPr>
          <p:cNvSpPr>
            <a:spLocks noGrp="1"/>
          </p:cNvSpPr>
          <p:nvPr>
            <p:ph type="sldNum" sz="quarter" idx="12"/>
          </p:nvPr>
        </p:nvSpPr>
        <p:spPr/>
        <p:txBody>
          <a:bodyPr/>
          <a:lstStyle/>
          <a:p>
            <a:fld id="{8220E054-21FF-44F0-81FE-454C5660E67A}" type="slidenum">
              <a:rPr lang="en-US" smtClean="0"/>
              <a:t>‹#›</a:t>
            </a:fld>
            <a:endParaRPr lang="en-US" dirty="0"/>
          </a:p>
        </p:txBody>
      </p:sp>
    </p:spTree>
    <p:extLst>
      <p:ext uri="{BB962C8B-B14F-4D97-AF65-F5344CB8AC3E}">
        <p14:creationId xmlns:p14="http://schemas.microsoft.com/office/powerpoint/2010/main" val="1506654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1B9B84-F581-E73D-381F-60A872779F27}"/>
              </a:ext>
            </a:extLst>
          </p:cNvPr>
          <p:cNvSpPr>
            <a:spLocks noGrp="1"/>
          </p:cNvSpPr>
          <p:nvPr>
            <p:ph type="pic" sz="quarter" idx="10"/>
          </p:nvPr>
        </p:nvSpPr>
        <p:spPr>
          <a:xfrm>
            <a:off x="7074202" y="1076271"/>
            <a:ext cx="4275670" cy="4705460"/>
          </a:xfrm>
          <a:custGeom>
            <a:avLst/>
            <a:gdLst>
              <a:gd name="connsiteX0" fmla="*/ 274261 w 5216074"/>
              <a:gd name="connsiteY0" fmla="*/ 0 h 5740394"/>
              <a:gd name="connsiteX1" fmla="*/ 4941813 w 5216074"/>
              <a:gd name="connsiteY1" fmla="*/ 0 h 5740394"/>
              <a:gd name="connsiteX2" fmla="*/ 5216074 w 5216074"/>
              <a:gd name="connsiteY2" fmla="*/ 274261 h 5740394"/>
              <a:gd name="connsiteX3" fmla="*/ 5216074 w 5216074"/>
              <a:gd name="connsiteY3" fmla="*/ 5466133 h 5740394"/>
              <a:gd name="connsiteX4" fmla="*/ 4941813 w 5216074"/>
              <a:gd name="connsiteY4" fmla="*/ 5740394 h 5740394"/>
              <a:gd name="connsiteX5" fmla="*/ 274261 w 5216074"/>
              <a:gd name="connsiteY5" fmla="*/ 5740394 h 5740394"/>
              <a:gd name="connsiteX6" fmla="*/ 0 w 5216074"/>
              <a:gd name="connsiteY6" fmla="*/ 5466133 h 5740394"/>
              <a:gd name="connsiteX7" fmla="*/ 0 w 5216074"/>
              <a:gd name="connsiteY7" fmla="*/ 274261 h 5740394"/>
              <a:gd name="connsiteX8" fmla="*/ 274261 w 5216074"/>
              <a:gd name="connsiteY8" fmla="*/ 0 h 574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6074" h="5740394">
                <a:moveTo>
                  <a:pt x="274261" y="0"/>
                </a:moveTo>
                <a:lnTo>
                  <a:pt x="4941813" y="0"/>
                </a:lnTo>
                <a:cubicBezTo>
                  <a:pt x="5093283" y="0"/>
                  <a:pt x="5216074" y="122791"/>
                  <a:pt x="5216074" y="274261"/>
                </a:cubicBezTo>
                <a:lnTo>
                  <a:pt x="5216074" y="5466133"/>
                </a:lnTo>
                <a:cubicBezTo>
                  <a:pt x="5216074" y="5617603"/>
                  <a:pt x="5093283" y="5740394"/>
                  <a:pt x="4941813" y="5740394"/>
                </a:cubicBezTo>
                <a:lnTo>
                  <a:pt x="274261" y="5740394"/>
                </a:lnTo>
                <a:cubicBezTo>
                  <a:pt x="122791" y="5740394"/>
                  <a:pt x="0" y="5617603"/>
                  <a:pt x="0" y="5466133"/>
                </a:cubicBezTo>
                <a:lnTo>
                  <a:pt x="0" y="274261"/>
                </a:lnTo>
                <a:cubicBezTo>
                  <a:pt x="0" y="122791"/>
                  <a:pt x="122791" y="0"/>
                  <a:pt x="274261"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3364154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Column_Bullet List-Pic">
    <p:spTree>
      <p:nvGrpSpPr>
        <p:cNvPr id="1" name=""/>
        <p:cNvGrpSpPr/>
        <p:nvPr/>
      </p:nvGrpSpPr>
      <p:grpSpPr>
        <a:xfrm>
          <a:off x="0" y="0"/>
          <a:ext cx="0" cy="0"/>
          <a:chOff x="0" y="0"/>
          <a:chExt cx="0" cy="0"/>
        </a:xfrm>
      </p:grpSpPr>
      <p:sp>
        <p:nvSpPr>
          <p:cNvPr id="8" name="Picture Placeholder 23">
            <a:extLst>
              <a:ext uri="{FF2B5EF4-FFF2-40B4-BE49-F238E27FC236}">
                <a16:creationId xmlns:a16="http://schemas.microsoft.com/office/drawing/2014/main" id="{2267945A-5947-5744-B306-25E4EC24F486}"/>
              </a:ext>
            </a:extLst>
          </p:cNvPr>
          <p:cNvSpPr>
            <a:spLocks noGrp="1"/>
          </p:cNvSpPr>
          <p:nvPr>
            <p:ph type="pic" sz="quarter" idx="13"/>
          </p:nvPr>
        </p:nvSpPr>
        <p:spPr bwMode="auto">
          <a:xfrm>
            <a:off x="6400801" y="8"/>
            <a:ext cx="5791219" cy="6858009"/>
          </a:xfrm>
          <a:custGeom>
            <a:avLst/>
            <a:gdLst>
              <a:gd name="connsiteX0" fmla="*/ 0 w 2914065"/>
              <a:gd name="connsiteY0" fmla="*/ 0 h 5143507"/>
              <a:gd name="connsiteX1" fmla="*/ 2516429 w 2914065"/>
              <a:gd name="connsiteY1" fmla="*/ 0 h 5143507"/>
              <a:gd name="connsiteX2" fmla="*/ 2516429 w 2914065"/>
              <a:gd name="connsiteY2" fmla="*/ 7 h 5143507"/>
              <a:gd name="connsiteX3" fmla="*/ 2914065 w 2914065"/>
              <a:gd name="connsiteY3" fmla="*/ 7 h 5143507"/>
              <a:gd name="connsiteX4" fmla="*/ 2914065 w 2914065"/>
              <a:gd name="connsiteY4" fmla="*/ 5143507 h 5143507"/>
              <a:gd name="connsiteX5" fmla="*/ 2516429 w 2914065"/>
              <a:gd name="connsiteY5" fmla="*/ 5143507 h 5143507"/>
              <a:gd name="connsiteX6" fmla="*/ 1847265 w 2914065"/>
              <a:gd name="connsiteY6" fmla="*/ 5143507 h 5143507"/>
              <a:gd name="connsiteX7" fmla="*/ 4 w 2914065"/>
              <a:gd name="connsiteY7" fmla="*/ 5143507 h 5143507"/>
              <a:gd name="connsiteX8" fmla="*/ 227840 w 2914065"/>
              <a:gd name="connsiteY8" fmla="*/ 4768478 h 5143507"/>
              <a:gd name="connsiteX9" fmla="*/ 784070 w 2914065"/>
              <a:gd name="connsiteY9" fmla="*/ 2571757 h 5143507"/>
              <a:gd name="connsiteX10" fmla="*/ 227840 w 2914065"/>
              <a:gd name="connsiteY10"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065" h="5143507">
                <a:moveTo>
                  <a:pt x="0" y="0"/>
                </a:moveTo>
                <a:lnTo>
                  <a:pt x="2516429" y="0"/>
                </a:lnTo>
                <a:lnTo>
                  <a:pt x="2516429" y="7"/>
                </a:lnTo>
                <a:lnTo>
                  <a:pt x="2914065" y="7"/>
                </a:lnTo>
                <a:lnTo>
                  <a:pt x="2914065" y="5143507"/>
                </a:lnTo>
                <a:lnTo>
                  <a:pt x="2516429" y="5143507"/>
                </a:lnTo>
                <a:lnTo>
                  <a:pt x="1847265"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333"/>
            </a:lvl1pPr>
          </a:lstStyle>
          <a:p>
            <a:pPr lvl="0"/>
            <a:r>
              <a:rPr lang="en-US" noProof="0" dirty="0">
                <a:sym typeface="Gill Sans" panose="020B0502020104020203" pitchFamily="34" charset="-79"/>
              </a:rPr>
              <a:t>Click icon to add picture</a:t>
            </a:r>
          </a:p>
        </p:txBody>
      </p:sp>
      <p:sp>
        <p:nvSpPr>
          <p:cNvPr id="6" name="Text Placeholder 5">
            <a:extLst>
              <a:ext uri="{FF2B5EF4-FFF2-40B4-BE49-F238E27FC236}">
                <a16:creationId xmlns:a16="http://schemas.microsoft.com/office/drawing/2014/main" id="{507C953D-7064-7442-80DE-AB6D9C2B8F3D}"/>
              </a:ext>
            </a:extLst>
          </p:cNvPr>
          <p:cNvSpPr>
            <a:spLocks noGrp="1"/>
          </p:cNvSpPr>
          <p:nvPr>
            <p:ph type="body" sz="quarter" idx="10"/>
          </p:nvPr>
        </p:nvSpPr>
        <p:spPr>
          <a:xfrm>
            <a:off x="608874" y="1502228"/>
            <a:ext cx="5486399" cy="431800"/>
          </a:xfrm>
        </p:spPr>
        <p:txBody>
          <a:bodyPr/>
          <a:lstStyle>
            <a:lvl1pPr marL="0" indent="0">
              <a:spcBef>
                <a:spcPts val="1000"/>
              </a:spcBef>
              <a:buFontTx/>
              <a:buNone/>
              <a:defRPr sz="1600">
                <a:solidFill>
                  <a:schemeClr val="tx1">
                    <a:lumMod val="90000"/>
                    <a:lumOff val="10000"/>
                  </a:schemeClr>
                </a:solidFill>
              </a:defRPr>
            </a:lvl1pPr>
            <a:lvl2pPr marL="355431" indent="0">
              <a:buFontTx/>
              <a:buNone/>
              <a:defRPr sz="1867"/>
            </a:lvl2pPr>
            <a:lvl3pPr marL="577574" indent="0">
              <a:buFontTx/>
              <a:buNone/>
              <a:defRPr sz="1867"/>
            </a:lvl3pPr>
            <a:lvl4pPr marL="799721" indent="0">
              <a:buFontTx/>
              <a:buNone/>
              <a:defRPr sz="1867"/>
            </a:lvl4pPr>
            <a:lvl5pPr marL="1021866" indent="0">
              <a:buFontTx/>
              <a:buNone/>
              <a:defRPr sz="1867"/>
            </a:lvl5pPr>
          </a:lstStyle>
          <a:p>
            <a:pPr lvl="0"/>
            <a:r>
              <a:rPr lang="en-US"/>
              <a:t>Edit Master text styles</a:t>
            </a:r>
          </a:p>
        </p:txBody>
      </p:sp>
      <p:pic>
        <p:nvPicPr>
          <p:cNvPr id="12" name="Picture 11">
            <a:extLst>
              <a:ext uri="{FF2B5EF4-FFF2-40B4-BE49-F238E27FC236}">
                <a16:creationId xmlns:a16="http://schemas.microsoft.com/office/drawing/2014/main" id="{C55C74A7-3028-483A-A714-A23CD1E51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88" cy="304800"/>
          </a:xfrm>
          <a:prstGeom prst="rect">
            <a:avLst/>
          </a:prstGeom>
        </p:spPr>
      </p:pic>
      <p:sp>
        <p:nvSpPr>
          <p:cNvPr id="14" name="Text Placeholder 4">
            <a:extLst>
              <a:ext uri="{FF2B5EF4-FFF2-40B4-BE49-F238E27FC236}">
                <a16:creationId xmlns:a16="http://schemas.microsoft.com/office/drawing/2014/main" id="{FC51FC15-69D3-49CF-8A39-E1C64B34F3D3}"/>
              </a:ext>
            </a:extLst>
          </p:cNvPr>
          <p:cNvSpPr>
            <a:spLocks noGrp="1"/>
          </p:cNvSpPr>
          <p:nvPr>
            <p:ph type="body" sz="quarter" idx="14"/>
          </p:nvPr>
        </p:nvSpPr>
        <p:spPr>
          <a:xfrm>
            <a:off x="609600" y="2155372"/>
            <a:ext cx="5486400" cy="4131130"/>
          </a:xfrm>
        </p:spPr>
        <p:txBody>
          <a:bodyPr>
            <a:normAutofit/>
          </a:bodyPr>
          <a:lstStyle>
            <a:lvl1pPr>
              <a:defRPr sz="1467"/>
            </a:lvl1pPr>
            <a:lvl2pPr>
              <a:defRPr sz="1400"/>
            </a:lvl2pPr>
            <a:lvl3pPr>
              <a:defRPr sz="1333"/>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0">
            <a:extLst>
              <a:ext uri="{FF2B5EF4-FFF2-40B4-BE49-F238E27FC236}">
                <a16:creationId xmlns:a16="http://schemas.microsoft.com/office/drawing/2014/main" id="{E345751C-F4AF-4F6E-99BB-B058149D4488}"/>
              </a:ext>
            </a:extLst>
          </p:cNvPr>
          <p:cNvSpPr txBox="1">
            <a:spLocks/>
          </p:cNvSpPr>
          <p:nvPr userDrawn="1"/>
        </p:nvSpPr>
        <p:spPr>
          <a:xfrm>
            <a:off x="608874" y="816424"/>
            <a:ext cx="4553320" cy="609604"/>
          </a:xfrm>
          <a:prstGeom prst="rect">
            <a:avLst/>
          </a:prstGeom>
        </p:spPr>
        <p:txBody>
          <a:bodyPr vert="horz" lIns="91440" tIns="91440" rIns="91440" bIns="91440" rtlCol="0" anchor="t" anchorCtr="0">
            <a:noAutofit/>
          </a:bodyPr>
          <a:lstStyle>
            <a:lvl1pPr algn="l" rtl="0" eaLnBrk="1" fontAlgn="base" hangingPunct="1">
              <a:spcBef>
                <a:spcPct val="0"/>
              </a:spcBef>
              <a:spcAft>
                <a:spcPct val="0"/>
              </a:spcAft>
              <a:defRPr kumimoji="0" lang="en-US" altLang="en-US" sz="2400" b="1" i="0" u="none" strike="noStrike" kern="1200" cap="none" spc="0" normalizeH="0" baseline="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2009"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2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602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803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a:lstStyle>
          <a:p>
            <a:r>
              <a:rPr lang="en-US" dirty="0"/>
              <a:t>[Click to Add Title]</a:t>
            </a:r>
          </a:p>
        </p:txBody>
      </p:sp>
      <p:sp>
        <p:nvSpPr>
          <p:cNvPr id="10" name="Rectangle 9">
            <a:extLst>
              <a:ext uri="{FF2B5EF4-FFF2-40B4-BE49-F238E27FC236}">
                <a16:creationId xmlns:a16="http://schemas.microsoft.com/office/drawing/2014/main" id="{D0ED0649-B7FC-45C6-BCED-BA424CB2B9E9}"/>
              </a:ext>
            </a:extLst>
          </p:cNvPr>
          <p:cNvSpPr/>
          <p:nvPr userDrawn="1"/>
        </p:nvSpPr>
        <p:spPr bwMode="auto">
          <a:xfrm>
            <a:off x="609600" y="673540"/>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Tree>
    <p:extLst>
      <p:ext uri="{BB962C8B-B14F-4D97-AF65-F5344CB8AC3E}">
        <p14:creationId xmlns:p14="http://schemas.microsoft.com/office/powerpoint/2010/main" val="298053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0E865BE-8575-1FF7-DCD8-6E276FA41D0F}"/>
              </a:ext>
            </a:extLst>
          </p:cNvPr>
          <p:cNvSpPr>
            <a:spLocks noGrp="1"/>
          </p:cNvSpPr>
          <p:nvPr>
            <p:ph type="pic" sz="quarter" idx="10"/>
          </p:nvPr>
        </p:nvSpPr>
        <p:spPr>
          <a:xfrm>
            <a:off x="6096000" y="1419865"/>
            <a:ext cx="5679095" cy="4713416"/>
          </a:xfrm>
          <a:custGeom>
            <a:avLst/>
            <a:gdLst>
              <a:gd name="connsiteX0" fmla="*/ 127969 w 6307745"/>
              <a:gd name="connsiteY0" fmla="*/ 0 h 4713416"/>
              <a:gd name="connsiteX1" fmla="*/ 6179776 w 6307745"/>
              <a:gd name="connsiteY1" fmla="*/ 0 h 4713416"/>
              <a:gd name="connsiteX2" fmla="*/ 6307745 w 6307745"/>
              <a:gd name="connsiteY2" fmla="*/ 127969 h 4713416"/>
              <a:gd name="connsiteX3" fmla="*/ 6307745 w 6307745"/>
              <a:gd name="connsiteY3" fmla="*/ 4585447 h 4713416"/>
              <a:gd name="connsiteX4" fmla="*/ 6179776 w 6307745"/>
              <a:gd name="connsiteY4" fmla="*/ 4713416 h 4713416"/>
              <a:gd name="connsiteX5" fmla="*/ 127969 w 6307745"/>
              <a:gd name="connsiteY5" fmla="*/ 4713416 h 4713416"/>
              <a:gd name="connsiteX6" fmla="*/ 0 w 6307745"/>
              <a:gd name="connsiteY6" fmla="*/ 4585447 h 4713416"/>
              <a:gd name="connsiteX7" fmla="*/ 0 w 6307745"/>
              <a:gd name="connsiteY7" fmla="*/ 127969 h 4713416"/>
              <a:gd name="connsiteX8" fmla="*/ 127969 w 6307745"/>
              <a:gd name="connsiteY8" fmla="*/ 0 h 471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745" h="4713416">
                <a:moveTo>
                  <a:pt x="127969" y="0"/>
                </a:moveTo>
                <a:lnTo>
                  <a:pt x="6179776" y="0"/>
                </a:lnTo>
                <a:cubicBezTo>
                  <a:pt x="6250451" y="0"/>
                  <a:pt x="6307745" y="57294"/>
                  <a:pt x="6307745" y="127969"/>
                </a:cubicBezTo>
                <a:lnTo>
                  <a:pt x="6307745" y="4585447"/>
                </a:lnTo>
                <a:cubicBezTo>
                  <a:pt x="6307745" y="4656122"/>
                  <a:pt x="6250451" y="4713416"/>
                  <a:pt x="6179776" y="4713416"/>
                </a:cubicBezTo>
                <a:lnTo>
                  <a:pt x="127969" y="4713416"/>
                </a:lnTo>
                <a:cubicBezTo>
                  <a:pt x="57294" y="4713416"/>
                  <a:pt x="0" y="4656122"/>
                  <a:pt x="0" y="4585447"/>
                </a:cubicBezTo>
                <a:lnTo>
                  <a:pt x="0" y="127969"/>
                </a:lnTo>
                <a:cubicBezTo>
                  <a:pt x="0" y="57294"/>
                  <a:pt x="57294" y="0"/>
                  <a:pt x="127969"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4214245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001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2B34A5-6D0A-A9DF-D83E-3EB1C18BD718}"/>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4184785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8016" y="2180863"/>
            <a:ext cx="9330489" cy="1237276"/>
          </a:xfrm>
          <a:prstGeom prst="rect">
            <a:avLst/>
          </a:prstGeom>
        </p:spPr>
        <p:txBody>
          <a:bodyPr anchor="b">
            <a:noAutofit/>
          </a:bodyPr>
          <a:lstStyle>
            <a:lvl1pPr algn="ctr">
              <a:defRPr sz="3600" b="1">
                <a:solidFill>
                  <a:schemeClr val="tx2"/>
                </a:solidFill>
                <a:latin typeface="Levenim MT" panose="02010502060101010101" pitchFamily="2" charset="-79"/>
                <a:cs typeface="Levenim MT" panose="02010502060101010101" pitchFamily="2" charset="-79"/>
              </a:defRPr>
            </a:lvl1pPr>
          </a:lstStyle>
          <a:p>
            <a:r>
              <a:rPr lang="en-US"/>
              <a:t>Title of Presentation</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649224" cy="6858000"/>
          </a:xfrm>
          <a:prstGeom prst="rect">
            <a:avLst/>
          </a:prstGeom>
          <a:solidFill>
            <a:schemeClr val="bg1">
              <a:alpha val="50000"/>
            </a:schemeClr>
          </a:solidFill>
        </p:spPr>
      </p:pic>
      <p:sp>
        <p:nvSpPr>
          <p:cNvPr id="6" name="Text Placeholder 5"/>
          <p:cNvSpPr>
            <a:spLocks noGrp="1"/>
          </p:cNvSpPr>
          <p:nvPr>
            <p:ph type="body" sz="quarter" idx="10" hasCustomPrompt="1"/>
          </p:nvPr>
        </p:nvSpPr>
        <p:spPr>
          <a:xfrm>
            <a:off x="1528012" y="3604628"/>
            <a:ext cx="9330488" cy="890337"/>
          </a:xfrm>
          <a:prstGeom prst="rect">
            <a:avLst/>
          </a:prstGeom>
        </p:spPr>
        <p:txBody>
          <a:bodyPr>
            <a:noAutofit/>
          </a:bodyPr>
          <a:lstStyle>
            <a:lvl1pPr marL="0" indent="0" algn="ctr">
              <a:buNone/>
              <a:defRPr sz="2400" b="1">
                <a:solidFill>
                  <a:schemeClr val="accent1"/>
                </a:solidFill>
                <a:latin typeface="Arial Nova Cond" panose="020B0506020202020204" pitchFamily="34" charset="0"/>
              </a:defRPr>
            </a:lvl1pPr>
          </a:lstStyle>
          <a:p>
            <a:pPr lvl="0"/>
            <a:r>
              <a:rPr lang="en-US"/>
              <a:t>Subtitle</a:t>
            </a:r>
          </a:p>
        </p:txBody>
      </p:sp>
      <p:sp>
        <p:nvSpPr>
          <p:cNvPr id="18" name="TextBox 17"/>
          <p:cNvSpPr txBox="1"/>
          <p:nvPr/>
        </p:nvSpPr>
        <p:spPr>
          <a:xfrm rot="16200000">
            <a:off x="-1774492" y="4791409"/>
            <a:ext cx="3726783" cy="177800"/>
          </a:xfrm>
          <a:prstGeom prst="rect">
            <a:avLst/>
          </a:prstGeom>
          <a:noFill/>
        </p:spPr>
        <p:txBody>
          <a:bodyPr wrap="square" lIns="0" tIns="0" rIns="0" bIns="0" rtlCol="0">
            <a:noAutofit/>
          </a:bodyPr>
          <a:lstStyle/>
          <a:p>
            <a:pPr algn="l"/>
            <a:r>
              <a:rPr lang="en-US" sz="1000" dirty="0">
                <a:solidFill>
                  <a:schemeClr val="bg1"/>
                </a:solidFill>
                <a:latin typeface="Arial Nova Cond" panose="020B0506020202020204" pitchFamily="34" charset="0"/>
              </a:rPr>
              <a:t>©2021 Green &amp; Healthy Homes Initiative. All rights reserved.</a:t>
            </a:r>
          </a:p>
        </p:txBody>
      </p:sp>
      <p:pic>
        <p:nvPicPr>
          <p:cNvPr id="9" name="Picture 8">
            <a:extLst>
              <a:ext uri="{FF2B5EF4-FFF2-40B4-BE49-F238E27FC236}">
                <a16:creationId xmlns:a16="http://schemas.microsoft.com/office/drawing/2014/main" id="{C80849B1-0A8B-46A6-A921-72F41BC106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8777" y="631655"/>
            <a:ext cx="4306824" cy="624840"/>
          </a:xfrm>
          <a:prstGeom prst="rect">
            <a:avLst/>
          </a:prstGeom>
        </p:spPr>
      </p:pic>
      <p:sp>
        <p:nvSpPr>
          <p:cNvPr id="20" name="Text Placeholder 5">
            <a:extLst>
              <a:ext uri="{FF2B5EF4-FFF2-40B4-BE49-F238E27FC236}">
                <a16:creationId xmlns:a16="http://schemas.microsoft.com/office/drawing/2014/main" id="{A80968E8-C36F-4D9B-BE9E-61DA0B8D13F2}"/>
              </a:ext>
            </a:extLst>
          </p:cNvPr>
          <p:cNvSpPr>
            <a:spLocks noGrp="1"/>
          </p:cNvSpPr>
          <p:nvPr>
            <p:ph type="body" sz="quarter" idx="11" hasCustomPrompt="1"/>
          </p:nvPr>
        </p:nvSpPr>
        <p:spPr>
          <a:xfrm>
            <a:off x="1528012" y="5045244"/>
            <a:ext cx="9330488" cy="318421"/>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May 18, 2020</a:t>
            </a:r>
          </a:p>
        </p:txBody>
      </p:sp>
      <p:sp>
        <p:nvSpPr>
          <p:cNvPr id="21" name="Text Placeholder 5">
            <a:extLst>
              <a:ext uri="{FF2B5EF4-FFF2-40B4-BE49-F238E27FC236}">
                <a16:creationId xmlns:a16="http://schemas.microsoft.com/office/drawing/2014/main" id="{512F1E4D-28B7-4579-A3E7-C8BA45755C97}"/>
              </a:ext>
            </a:extLst>
          </p:cNvPr>
          <p:cNvSpPr>
            <a:spLocks noGrp="1"/>
          </p:cNvSpPr>
          <p:nvPr>
            <p:ph type="body" sz="quarter" idx="12" hasCustomPrompt="1"/>
          </p:nvPr>
        </p:nvSpPr>
        <p:spPr>
          <a:xfrm>
            <a:off x="1528011" y="5576636"/>
            <a:ext cx="9330488" cy="862264"/>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Authors</a:t>
            </a:r>
          </a:p>
        </p:txBody>
      </p:sp>
    </p:spTree>
    <p:extLst>
      <p:ext uri="{BB962C8B-B14F-4D97-AF65-F5344CB8AC3E}">
        <p14:creationId xmlns:p14="http://schemas.microsoft.com/office/powerpoint/2010/main" val="3310604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8016" y="2180863"/>
            <a:ext cx="9330489" cy="1237276"/>
          </a:xfrm>
          <a:prstGeom prst="rect">
            <a:avLst/>
          </a:prstGeom>
        </p:spPr>
        <p:txBody>
          <a:bodyPr anchor="b">
            <a:noAutofit/>
          </a:bodyPr>
          <a:lstStyle>
            <a:lvl1pPr algn="ctr">
              <a:defRPr sz="3600" b="1">
                <a:solidFill>
                  <a:schemeClr val="tx2"/>
                </a:solidFill>
                <a:latin typeface="Levenim MT" panose="02010502060101010101" pitchFamily="2" charset="-79"/>
                <a:cs typeface="Levenim MT" panose="02010502060101010101" pitchFamily="2" charset="-79"/>
              </a:defRPr>
            </a:lvl1pPr>
          </a:lstStyle>
          <a:p>
            <a:r>
              <a:rPr lang="en-US"/>
              <a:t>Title of Presentation</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649224" cy="6858000"/>
          </a:xfrm>
          <a:prstGeom prst="rect">
            <a:avLst/>
          </a:prstGeom>
          <a:solidFill>
            <a:schemeClr val="bg1">
              <a:alpha val="50000"/>
            </a:schemeClr>
          </a:solidFill>
        </p:spPr>
      </p:pic>
      <p:sp>
        <p:nvSpPr>
          <p:cNvPr id="6" name="Text Placeholder 5"/>
          <p:cNvSpPr>
            <a:spLocks noGrp="1"/>
          </p:cNvSpPr>
          <p:nvPr>
            <p:ph type="body" sz="quarter" idx="10" hasCustomPrompt="1"/>
          </p:nvPr>
        </p:nvSpPr>
        <p:spPr>
          <a:xfrm>
            <a:off x="1528012" y="3604628"/>
            <a:ext cx="9330488" cy="890337"/>
          </a:xfrm>
          <a:prstGeom prst="rect">
            <a:avLst/>
          </a:prstGeom>
        </p:spPr>
        <p:txBody>
          <a:bodyPr>
            <a:noAutofit/>
          </a:bodyPr>
          <a:lstStyle>
            <a:lvl1pPr marL="0" indent="0" algn="ctr">
              <a:buNone/>
              <a:defRPr sz="2400" b="1">
                <a:solidFill>
                  <a:schemeClr val="accent1"/>
                </a:solidFill>
                <a:latin typeface="Arial Nova Cond" panose="020B0506020202020204" pitchFamily="34" charset="0"/>
              </a:defRPr>
            </a:lvl1pPr>
          </a:lstStyle>
          <a:p>
            <a:pPr lvl="0"/>
            <a:r>
              <a:rPr lang="en-US"/>
              <a:t>Subtitle</a:t>
            </a:r>
          </a:p>
        </p:txBody>
      </p:sp>
      <p:sp>
        <p:nvSpPr>
          <p:cNvPr id="18" name="TextBox 17"/>
          <p:cNvSpPr txBox="1"/>
          <p:nvPr/>
        </p:nvSpPr>
        <p:spPr>
          <a:xfrm rot="16200000">
            <a:off x="-1774492" y="4791409"/>
            <a:ext cx="3726783" cy="177800"/>
          </a:xfrm>
          <a:prstGeom prst="rect">
            <a:avLst/>
          </a:prstGeom>
          <a:noFill/>
        </p:spPr>
        <p:txBody>
          <a:bodyPr wrap="square" lIns="0" tIns="0" rIns="0" bIns="0" rtlCol="0">
            <a:noAutofit/>
          </a:bodyPr>
          <a:lstStyle/>
          <a:p>
            <a:pPr algn="l"/>
            <a:r>
              <a:rPr lang="en-US" sz="1000" dirty="0">
                <a:solidFill>
                  <a:schemeClr val="bg1"/>
                </a:solidFill>
                <a:latin typeface="Arial Nova Cond" panose="020B0506020202020204" pitchFamily="34" charset="0"/>
              </a:rPr>
              <a:t>©2024 Green &amp; Healthy Homes Initiative. All rights reserved.</a:t>
            </a:r>
          </a:p>
        </p:txBody>
      </p:sp>
      <p:pic>
        <p:nvPicPr>
          <p:cNvPr id="9" name="Picture 8">
            <a:extLst>
              <a:ext uri="{FF2B5EF4-FFF2-40B4-BE49-F238E27FC236}">
                <a16:creationId xmlns:a16="http://schemas.microsoft.com/office/drawing/2014/main" id="{C80849B1-0A8B-46A6-A921-72F41BC106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8777" y="631655"/>
            <a:ext cx="4306824" cy="624840"/>
          </a:xfrm>
          <a:prstGeom prst="rect">
            <a:avLst/>
          </a:prstGeom>
        </p:spPr>
      </p:pic>
      <p:sp>
        <p:nvSpPr>
          <p:cNvPr id="20" name="Text Placeholder 5">
            <a:extLst>
              <a:ext uri="{FF2B5EF4-FFF2-40B4-BE49-F238E27FC236}">
                <a16:creationId xmlns:a16="http://schemas.microsoft.com/office/drawing/2014/main" id="{A80968E8-C36F-4D9B-BE9E-61DA0B8D13F2}"/>
              </a:ext>
            </a:extLst>
          </p:cNvPr>
          <p:cNvSpPr>
            <a:spLocks noGrp="1"/>
          </p:cNvSpPr>
          <p:nvPr>
            <p:ph type="body" sz="quarter" idx="11" hasCustomPrompt="1"/>
          </p:nvPr>
        </p:nvSpPr>
        <p:spPr>
          <a:xfrm>
            <a:off x="1528012" y="5045244"/>
            <a:ext cx="9330488" cy="318421"/>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May 18, 2020</a:t>
            </a:r>
          </a:p>
        </p:txBody>
      </p:sp>
      <p:sp>
        <p:nvSpPr>
          <p:cNvPr id="21" name="Text Placeholder 5">
            <a:extLst>
              <a:ext uri="{FF2B5EF4-FFF2-40B4-BE49-F238E27FC236}">
                <a16:creationId xmlns:a16="http://schemas.microsoft.com/office/drawing/2014/main" id="{512F1E4D-28B7-4579-A3E7-C8BA45755C97}"/>
              </a:ext>
            </a:extLst>
          </p:cNvPr>
          <p:cNvSpPr>
            <a:spLocks noGrp="1"/>
          </p:cNvSpPr>
          <p:nvPr>
            <p:ph type="body" sz="quarter" idx="12" hasCustomPrompt="1"/>
          </p:nvPr>
        </p:nvSpPr>
        <p:spPr>
          <a:xfrm>
            <a:off x="1528011" y="5576636"/>
            <a:ext cx="9330488" cy="862264"/>
          </a:xfrm>
          <a:prstGeom prst="rect">
            <a:avLst/>
          </a:prstGeom>
        </p:spPr>
        <p:txBody>
          <a:bodyPr>
            <a:noAutofit/>
          </a:bodyPr>
          <a:lstStyle>
            <a:lvl1pPr marL="0" indent="0" algn="ctr">
              <a:buNone/>
              <a:defRPr sz="1800" b="0">
                <a:solidFill>
                  <a:schemeClr val="accent1"/>
                </a:solidFill>
                <a:latin typeface="Arial Nova Cond" panose="020B0506020202020204" pitchFamily="34" charset="0"/>
              </a:defRPr>
            </a:lvl1pPr>
          </a:lstStyle>
          <a:p>
            <a:pPr lvl="0"/>
            <a:r>
              <a:rPr lang="en-US"/>
              <a:t>Authors</a:t>
            </a:r>
          </a:p>
        </p:txBody>
      </p:sp>
    </p:spTree>
    <p:extLst>
      <p:ext uri="{BB962C8B-B14F-4D97-AF65-F5344CB8AC3E}">
        <p14:creationId xmlns:p14="http://schemas.microsoft.com/office/powerpoint/2010/main" val="3974601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ED82872-1956-4750-B659-F5C6F0393B51}"/>
              </a:ext>
            </a:extLst>
          </p:cNvPr>
          <p:cNvSpPr>
            <a:spLocks noGrp="1"/>
          </p:cNvSpPr>
          <p:nvPr>
            <p:ph type="dt" sz="half" idx="10"/>
          </p:nvPr>
        </p:nvSpPr>
        <p:spPr>
          <a:xfrm>
            <a:off x="8947622" y="6438900"/>
            <a:ext cx="1910881" cy="304800"/>
          </a:xfrm>
        </p:spPr>
        <p:txBody>
          <a:bodyPr rIns="0"/>
          <a:lstStyle/>
          <a:p>
            <a:fld id="{481B905B-1D6E-4A6F-8EB7-556D028F0BEE}" type="datetime4">
              <a:rPr lang="en-US" smtClean="0"/>
              <a:t>November 18, 2025</a:t>
            </a:fld>
            <a:endParaRPr lang="en-US" dirty="0"/>
          </a:p>
        </p:txBody>
      </p:sp>
      <p:sp>
        <p:nvSpPr>
          <p:cNvPr id="6" name="Footer Placeholder 5">
            <a:extLst>
              <a:ext uri="{FF2B5EF4-FFF2-40B4-BE49-F238E27FC236}">
                <a16:creationId xmlns:a16="http://schemas.microsoft.com/office/drawing/2014/main" id="{3BD506DC-F6CF-4DD2-9AFE-E4C549396462}"/>
              </a:ext>
            </a:extLst>
          </p:cNvPr>
          <p:cNvSpPr>
            <a:spLocks noGrp="1"/>
          </p:cNvSpPr>
          <p:nvPr>
            <p:ph type="ftr" sz="quarter" idx="11"/>
          </p:nvPr>
        </p:nvSpPr>
        <p:spPr>
          <a:xfrm>
            <a:off x="3470108" y="6438900"/>
            <a:ext cx="4184984" cy="304800"/>
          </a:xfrm>
        </p:spPr>
        <p:txBody>
          <a:bodyPr/>
          <a:lstStyle/>
          <a:p>
            <a:r>
              <a:rPr lang="en-US" dirty="0"/>
              <a:t>Footer</a:t>
            </a:r>
          </a:p>
        </p:txBody>
      </p:sp>
      <p:sp>
        <p:nvSpPr>
          <p:cNvPr id="11" name="Title 10">
            <a:extLst>
              <a:ext uri="{FF2B5EF4-FFF2-40B4-BE49-F238E27FC236}">
                <a16:creationId xmlns:a16="http://schemas.microsoft.com/office/drawing/2014/main" id="{09DC1B9F-73A8-49A2-B55A-5AC3770648D9}"/>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
        <p:nvSpPr>
          <p:cNvPr id="15" name="Content Placeholder 14">
            <a:extLst>
              <a:ext uri="{FF2B5EF4-FFF2-40B4-BE49-F238E27FC236}">
                <a16:creationId xmlns:a16="http://schemas.microsoft.com/office/drawing/2014/main" id="{311D76BD-1010-4F72-A4DE-24D32A61B626}"/>
              </a:ext>
            </a:extLst>
          </p:cNvPr>
          <p:cNvSpPr>
            <a:spLocks noGrp="1"/>
          </p:cNvSpPr>
          <p:nvPr>
            <p:ph sz="quarter" idx="13"/>
          </p:nvPr>
        </p:nvSpPr>
        <p:spPr>
          <a:xfrm>
            <a:off x="609600" y="1905000"/>
            <a:ext cx="10668000" cy="4381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5E028B-D11E-47CB-B428-F21D28404E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8" name="Rectangle 7">
            <a:extLst>
              <a:ext uri="{FF2B5EF4-FFF2-40B4-BE49-F238E27FC236}">
                <a16:creationId xmlns:a16="http://schemas.microsoft.com/office/drawing/2014/main" id="{962A9E40-7BD1-4054-B201-A1BB31019FA8}"/>
              </a:ext>
            </a:extLst>
          </p:cNvPr>
          <p:cNvSpPr/>
          <p:nvPr userDrawn="1"/>
        </p:nvSpPr>
        <p:spPr bwMode="auto">
          <a:xfrm>
            <a:off x="609600"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12" name="Slide Number Placeholder 4">
            <a:extLst>
              <a:ext uri="{FF2B5EF4-FFF2-40B4-BE49-F238E27FC236}">
                <a16:creationId xmlns:a16="http://schemas.microsoft.com/office/drawing/2014/main" id="{8696FB09-BC88-4DFB-B849-5966CAB8AC77}"/>
              </a:ext>
            </a:extLst>
          </p:cNvPr>
          <p:cNvSpPr>
            <a:spLocks noGrp="1"/>
          </p:cNvSpPr>
          <p:nvPr>
            <p:ph type="sldNum" sz="quarter" idx="12"/>
          </p:nvPr>
        </p:nvSpPr>
        <p:spPr>
          <a:xfrm>
            <a:off x="11813830" y="6438900"/>
            <a:ext cx="451540" cy="304800"/>
          </a:xfrm>
        </p:spPr>
        <p:txBody>
          <a:bodyPr/>
          <a:lstStyle/>
          <a:p>
            <a:fld id="{053C8BF4-6EA1-496D-AD50-D43E46208DB0}" type="slidenum">
              <a:rPr lang="en-US" smtClean="0"/>
              <a:pPr/>
              <a:t>‹#›</a:t>
            </a:fld>
            <a:endParaRPr lang="en-US" dirty="0"/>
          </a:p>
        </p:txBody>
      </p:sp>
    </p:spTree>
    <p:extLst>
      <p:ext uri="{BB962C8B-B14F-4D97-AF65-F5344CB8AC3E}">
        <p14:creationId xmlns:p14="http://schemas.microsoft.com/office/powerpoint/2010/main" val="7143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9AA91-4B49-4263-A8E0-CC964BEA7571}"/>
              </a:ext>
            </a:extLst>
          </p:cNvPr>
          <p:cNvSpPr>
            <a:spLocks noGrp="1"/>
          </p:cNvSpPr>
          <p:nvPr>
            <p:ph type="dt" sz="half" idx="10"/>
          </p:nvPr>
        </p:nvSpPr>
        <p:spPr/>
        <p:txBody>
          <a:bodyPr/>
          <a:lstStyle/>
          <a:p>
            <a:fld id="{7549172C-EC14-4307-953D-597FB10C248B}" type="datetime4">
              <a:rPr lang="en-US" smtClean="0"/>
              <a:t>November 18, 2025</a:t>
            </a:fld>
            <a:endParaRPr lang="en-US" dirty="0"/>
          </a:p>
        </p:txBody>
      </p:sp>
      <p:sp>
        <p:nvSpPr>
          <p:cNvPr id="4" name="Footer Placeholder 3">
            <a:extLst>
              <a:ext uri="{FF2B5EF4-FFF2-40B4-BE49-F238E27FC236}">
                <a16:creationId xmlns:a16="http://schemas.microsoft.com/office/drawing/2014/main" id="{05E05216-2733-4AC0-AC42-CF23FF2872C6}"/>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2B718938-2D4A-46D0-97E3-5253AE8C4FDB}"/>
              </a:ext>
            </a:extLst>
          </p:cNvPr>
          <p:cNvSpPr>
            <a:spLocks noGrp="1"/>
          </p:cNvSpPr>
          <p:nvPr>
            <p:ph type="sldNum" sz="quarter" idx="12"/>
          </p:nvPr>
        </p:nvSpPr>
        <p:spPr/>
        <p:txBody>
          <a:bodyPr/>
          <a:lstStyle/>
          <a:p>
            <a:fld id="{053C8BF4-6EA1-496D-AD50-D43E46208DB0}" type="slidenum">
              <a:rPr lang="en-US" smtClean="0"/>
              <a:pPr/>
              <a:t>‹#›</a:t>
            </a:fld>
            <a:endParaRPr lang="en-US" dirty="0"/>
          </a:p>
        </p:txBody>
      </p:sp>
      <p:sp>
        <p:nvSpPr>
          <p:cNvPr id="8" name="Content Placeholder 6">
            <a:extLst>
              <a:ext uri="{FF2B5EF4-FFF2-40B4-BE49-F238E27FC236}">
                <a16:creationId xmlns:a16="http://schemas.microsoft.com/office/drawing/2014/main" id="{E4823A6C-CAD6-4AB0-87DB-AE887C131B7F}"/>
              </a:ext>
            </a:extLst>
          </p:cNvPr>
          <p:cNvSpPr>
            <a:spLocks noGrp="1"/>
          </p:cNvSpPr>
          <p:nvPr>
            <p:ph sz="quarter" idx="14"/>
          </p:nvPr>
        </p:nvSpPr>
        <p:spPr>
          <a:xfrm>
            <a:off x="609600" y="1904999"/>
            <a:ext cx="5181600"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E999D8C-20D8-4BEC-B30E-95809AA7EB75}"/>
              </a:ext>
            </a:extLst>
          </p:cNvPr>
          <p:cNvSpPr>
            <a:spLocks noGrp="1"/>
          </p:cNvSpPr>
          <p:nvPr>
            <p:ph sz="quarter" idx="15"/>
          </p:nvPr>
        </p:nvSpPr>
        <p:spPr>
          <a:xfrm>
            <a:off x="6096000" y="1905000"/>
            <a:ext cx="5181597" cy="4381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EBF3307-F2C2-4771-BD42-9C72C2B138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11" name="Rectangle 10">
            <a:extLst>
              <a:ext uri="{FF2B5EF4-FFF2-40B4-BE49-F238E27FC236}">
                <a16:creationId xmlns:a16="http://schemas.microsoft.com/office/drawing/2014/main" id="{709B57EE-31B5-4FA8-B4A7-7C020D742E75}"/>
              </a:ext>
            </a:extLst>
          </p:cNvPr>
          <p:cNvSpPr/>
          <p:nvPr userDrawn="1"/>
        </p:nvSpPr>
        <p:spPr bwMode="auto">
          <a:xfrm>
            <a:off x="609600"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12" name="Title 10">
            <a:extLst>
              <a:ext uri="{FF2B5EF4-FFF2-40B4-BE49-F238E27FC236}">
                <a16:creationId xmlns:a16="http://schemas.microsoft.com/office/drawing/2014/main" id="{EED0D8E1-BF0F-43B2-A77D-67E4560CFAAF}"/>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19796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3B0461-E08A-487D-9623-85D240B995D5}"/>
              </a:ext>
            </a:extLst>
          </p:cNvPr>
          <p:cNvSpPr>
            <a:spLocks noGrp="1"/>
          </p:cNvSpPr>
          <p:nvPr>
            <p:ph type="dt" sz="half" idx="10"/>
          </p:nvPr>
        </p:nvSpPr>
        <p:spPr/>
        <p:txBody>
          <a:bodyPr/>
          <a:lstStyle/>
          <a:p>
            <a:fld id="{F3541F12-99E1-4411-B39F-818A6DA9C666}" type="datetime4">
              <a:rPr lang="en-US" smtClean="0"/>
              <a:t>November 18, 2025</a:t>
            </a:fld>
            <a:endParaRPr lang="en-US" dirty="0"/>
          </a:p>
        </p:txBody>
      </p:sp>
      <p:sp>
        <p:nvSpPr>
          <p:cNvPr id="4" name="Footer Placeholder 3">
            <a:extLst>
              <a:ext uri="{FF2B5EF4-FFF2-40B4-BE49-F238E27FC236}">
                <a16:creationId xmlns:a16="http://schemas.microsoft.com/office/drawing/2014/main" id="{40C7148C-5978-4E37-B9DC-D203FDDC1C0F}"/>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916DE97E-F32C-435C-8054-479F9C605DF3}"/>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60ACA0E9-FF10-42D2-A3E4-1D8B4C944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7" name="Rectangle 6">
            <a:extLst>
              <a:ext uri="{FF2B5EF4-FFF2-40B4-BE49-F238E27FC236}">
                <a16:creationId xmlns:a16="http://schemas.microsoft.com/office/drawing/2014/main" id="{0791800C-E948-42C2-92A8-088E4E68548F}"/>
              </a:ext>
            </a:extLst>
          </p:cNvPr>
          <p:cNvSpPr/>
          <p:nvPr userDrawn="1"/>
        </p:nvSpPr>
        <p:spPr bwMode="auto">
          <a:xfrm>
            <a:off x="609600"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8" name="Title 10">
            <a:extLst>
              <a:ext uri="{FF2B5EF4-FFF2-40B4-BE49-F238E27FC236}">
                <a16:creationId xmlns:a16="http://schemas.microsoft.com/office/drawing/2014/main" id="{5CDD6ED9-2855-4A46-BDD4-E972B80A685D}"/>
              </a:ext>
            </a:extLst>
          </p:cNvPr>
          <p:cNvSpPr>
            <a:spLocks noGrp="1"/>
          </p:cNvSpPr>
          <p:nvPr>
            <p:ph type="title" hasCustomPrompt="1"/>
          </p:nvPr>
        </p:nvSpPr>
        <p:spPr>
          <a:xfrm>
            <a:off x="609600" y="1142999"/>
            <a:ext cx="1066800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224635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71E197-0470-4430-A79A-3E9C9372C801}"/>
              </a:ext>
            </a:extLst>
          </p:cNvPr>
          <p:cNvSpPr>
            <a:spLocks noGrp="1"/>
          </p:cNvSpPr>
          <p:nvPr>
            <p:ph type="dt" sz="half" idx="10"/>
          </p:nvPr>
        </p:nvSpPr>
        <p:spPr/>
        <p:txBody>
          <a:bodyPr/>
          <a:lstStyle/>
          <a:p>
            <a:fld id="{2E590059-450F-4B46-B73F-C2839ABFD448}" type="datetime4">
              <a:rPr lang="en-US" smtClean="0"/>
              <a:t>November 18, 2025</a:t>
            </a:fld>
            <a:endParaRPr lang="en-US" dirty="0"/>
          </a:p>
        </p:txBody>
      </p:sp>
      <p:sp>
        <p:nvSpPr>
          <p:cNvPr id="4" name="Footer Placeholder 3">
            <a:extLst>
              <a:ext uri="{FF2B5EF4-FFF2-40B4-BE49-F238E27FC236}">
                <a16:creationId xmlns:a16="http://schemas.microsoft.com/office/drawing/2014/main" id="{D78418C2-2775-4BEC-B1D0-7044CA1AF0C9}"/>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F33773F9-0BDC-4E31-A23D-D3D09608ACC7}"/>
              </a:ext>
            </a:extLst>
          </p:cNvPr>
          <p:cNvSpPr>
            <a:spLocks noGrp="1"/>
          </p:cNvSpPr>
          <p:nvPr>
            <p:ph type="sldNum" sz="quarter" idx="12"/>
          </p:nvPr>
        </p:nvSpPr>
        <p:spPr/>
        <p:txBody>
          <a:bodyPr/>
          <a:lstStyle/>
          <a:p>
            <a:fld id="{053C8BF4-6EA1-496D-AD50-D43E46208DB0}" type="slidenum">
              <a:rPr lang="en-US" smtClean="0"/>
              <a:pPr/>
              <a:t>‹#›</a:t>
            </a:fld>
            <a:endParaRPr lang="en-US" dirty="0"/>
          </a:p>
        </p:txBody>
      </p:sp>
      <p:pic>
        <p:nvPicPr>
          <p:cNvPr id="6" name="Picture 5">
            <a:extLst>
              <a:ext uri="{FF2B5EF4-FFF2-40B4-BE49-F238E27FC236}">
                <a16:creationId xmlns:a16="http://schemas.microsoft.com/office/drawing/2014/main" id="{7AD5B2A9-5CAA-4533-B539-745AB81679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Tree>
    <p:extLst>
      <p:ext uri="{BB962C8B-B14F-4D97-AF65-F5344CB8AC3E}">
        <p14:creationId xmlns:p14="http://schemas.microsoft.com/office/powerpoint/2010/main" val="34169920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F51FC7E-DE52-45B2-A70D-4652836C59A5}"/>
              </a:ext>
            </a:extLst>
          </p:cNvPr>
          <p:cNvSpPr>
            <a:spLocks noGrp="1"/>
          </p:cNvSpPr>
          <p:nvPr>
            <p:ph type="dt" sz="half" idx="10"/>
          </p:nvPr>
        </p:nvSpPr>
        <p:spPr/>
        <p:txBody>
          <a:bodyPr/>
          <a:lstStyle/>
          <a:p>
            <a:fld id="{ECE59696-3B45-4640-91F6-3E34942DEB66}" type="datetime4">
              <a:rPr lang="en-US" smtClean="0"/>
              <a:t>November 18, 2025</a:t>
            </a:fld>
            <a:endParaRPr lang="en-US" dirty="0"/>
          </a:p>
        </p:txBody>
      </p:sp>
      <p:sp>
        <p:nvSpPr>
          <p:cNvPr id="4" name="Footer Placeholder 3">
            <a:extLst>
              <a:ext uri="{FF2B5EF4-FFF2-40B4-BE49-F238E27FC236}">
                <a16:creationId xmlns:a16="http://schemas.microsoft.com/office/drawing/2014/main" id="{BC05B80B-D4FB-4492-8F18-677B929A2407}"/>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2216B75C-7B61-4DB7-ACE0-30FECC47D9E9}"/>
              </a:ext>
            </a:extLst>
          </p:cNvPr>
          <p:cNvSpPr>
            <a:spLocks noGrp="1"/>
          </p:cNvSpPr>
          <p:nvPr>
            <p:ph type="sldNum" sz="quarter" idx="12"/>
          </p:nvPr>
        </p:nvSpPr>
        <p:spPr/>
        <p:txBody>
          <a:bodyPr/>
          <a:lstStyle/>
          <a:p>
            <a:fld id="{053C8BF4-6EA1-496D-AD50-D43E46208DB0}" type="slidenum">
              <a:rPr lang="en-US" smtClean="0"/>
              <a:pPr/>
              <a:t>‹#›</a:t>
            </a:fld>
            <a:endParaRPr lang="en-US" dirty="0"/>
          </a:p>
        </p:txBody>
      </p:sp>
      <p:sp>
        <p:nvSpPr>
          <p:cNvPr id="6" name="Picture Placeholder 8">
            <a:extLst>
              <a:ext uri="{FF2B5EF4-FFF2-40B4-BE49-F238E27FC236}">
                <a16:creationId xmlns:a16="http://schemas.microsoft.com/office/drawing/2014/main" id="{98C00D72-B430-4576-A935-0982797429AC}"/>
              </a:ext>
            </a:extLst>
          </p:cNvPr>
          <p:cNvSpPr>
            <a:spLocks noGrp="1"/>
          </p:cNvSpPr>
          <p:nvPr>
            <p:ph type="pic" sz="quarter" idx="13"/>
          </p:nvPr>
        </p:nvSpPr>
        <p:spPr>
          <a:xfrm>
            <a:off x="5175258" y="0"/>
            <a:ext cx="7016751" cy="6878781"/>
          </a:xfrm>
          <a:custGeom>
            <a:avLst/>
            <a:gdLst>
              <a:gd name="connsiteX0" fmla="*/ 783614 w 5262563"/>
              <a:gd name="connsiteY0" fmla="*/ 0 h 5159086"/>
              <a:gd name="connsiteX1" fmla="*/ 5262563 w 5262563"/>
              <a:gd name="connsiteY1" fmla="*/ 0 h 5159086"/>
              <a:gd name="connsiteX2" fmla="*/ 5262563 w 5262563"/>
              <a:gd name="connsiteY2" fmla="*/ 5159086 h 5159086"/>
              <a:gd name="connsiteX3" fmla="*/ 794291 w 5262563"/>
              <a:gd name="connsiteY3" fmla="*/ 5159086 h 5159086"/>
              <a:gd name="connsiteX4" fmla="*/ 787333 w 5262563"/>
              <a:gd name="connsiteY4" fmla="*/ 5149301 h 5159086"/>
              <a:gd name="connsiteX5" fmla="*/ 0 w 5262563"/>
              <a:gd name="connsiteY5" fmla="*/ 2571750 h 5159086"/>
              <a:gd name="connsiteX6" fmla="*/ 667420 w 5262563"/>
              <a:gd name="connsiteY6" fmla="*/ 181246 h 51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2563" h="5159086">
                <a:moveTo>
                  <a:pt x="783614" y="0"/>
                </a:moveTo>
                <a:lnTo>
                  <a:pt x="5262563" y="0"/>
                </a:lnTo>
                <a:lnTo>
                  <a:pt x="5262563" y="5159086"/>
                </a:lnTo>
                <a:lnTo>
                  <a:pt x="794291" y="5159086"/>
                </a:lnTo>
                <a:lnTo>
                  <a:pt x="787333" y="5149301"/>
                </a:lnTo>
                <a:cubicBezTo>
                  <a:pt x="290252" y="4413524"/>
                  <a:pt x="0" y="3526533"/>
                  <a:pt x="0" y="2571750"/>
                </a:cubicBezTo>
                <a:cubicBezTo>
                  <a:pt x="0" y="1696532"/>
                  <a:pt x="243892" y="878279"/>
                  <a:pt x="667420" y="181246"/>
                </a:cubicBezTo>
                <a:close/>
              </a:path>
            </a:pathLst>
          </a:custGeom>
          <a:solidFill>
            <a:schemeClr val="bg1">
              <a:lumMod val="75000"/>
            </a:schemeClr>
          </a:solidFill>
        </p:spPr>
        <p:txBody>
          <a:bodyPr anchor="ctr">
            <a:noAutofit/>
          </a:bodyPr>
          <a:lstStyle>
            <a:lvl1pPr marL="133283" indent="0" algn="ctr">
              <a:buFontTx/>
              <a:buNone/>
              <a:defRPr sz="1333"/>
            </a:lvl1pPr>
          </a:lstStyle>
          <a:p>
            <a:pPr lvl="0"/>
            <a:r>
              <a:rPr lang="en-US" noProof="0" dirty="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BB9C7558-BA57-40F4-BCA6-96A29AD92F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27000"/>
            <a:ext cx="2100891" cy="304800"/>
          </a:xfrm>
          <a:prstGeom prst="rect">
            <a:avLst/>
          </a:prstGeom>
        </p:spPr>
      </p:pic>
      <p:sp>
        <p:nvSpPr>
          <p:cNvPr id="8" name="Rectangle 7">
            <a:extLst>
              <a:ext uri="{FF2B5EF4-FFF2-40B4-BE49-F238E27FC236}">
                <a16:creationId xmlns:a16="http://schemas.microsoft.com/office/drawing/2014/main" id="{0B214891-7632-4978-97AC-9D2847D86FBA}"/>
              </a:ext>
            </a:extLst>
          </p:cNvPr>
          <p:cNvSpPr/>
          <p:nvPr userDrawn="1"/>
        </p:nvSpPr>
        <p:spPr bwMode="auto">
          <a:xfrm>
            <a:off x="609600" y="1000115"/>
            <a:ext cx="654051" cy="76200"/>
          </a:xfrm>
          <a:prstGeom prst="rect">
            <a:avLst/>
          </a:prstGeom>
          <a:solidFill>
            <a:schemeClr val="accent1"/>
          </a:solidFill>
          <a:ln w="25400" cap="flat" cmpd="sng" algn="ctr">
            <a:noFill/>
            <a:prstDash val="solid"/>
            <a:round/>
            <a:headEnd type="none" w="med" len="med"/>
            <a:tailEnd type="none" w="med" len="med"/>
          </a:ln>
          <a:effectLst/>
        </p:spPr>
        <p:txBody>
          <a:bodyPr lIns="121865" tIns="60931" rIns="121865" bIns="60931"/>
          <a:lstStyle/>
          <a:p>
            <a:pPr algn="ctr" eaLnBrk="1" hangingPunct="1">
              <a:defRPr/>
            </a:pPr>
            <a:endParaRPr lang="en-US" sz="7466" dirty="0">
              <a:latin typeface="Gill Sans" charset="0"/>
              <a:ea typeface="ヒラギノ角ゴ ProN W3" charset="0"/>
              <a:sym typeface="Gill Sans" charset="0"/>
            </a:endParaRPr>
          </a:p>
        </p:txBody>
      </p:sp>
      <p:sp>
        <p:nvSpPr>
          <p:cNvPr id="9" name="Title 10">
            <a:extLst>
              <a:ext uri="{FF2B5EF4-FFF2-40B4-BE49-F238E27FC236}">
                <a16:creationId xmlns:a16="http://schemas.microsoft.com/office/drawing/2014/main" id="{9677AFF8-E18A-4EF0-B315-FD45ED6CE226}"/>
              </a:ext>
            </a:extLst>
          </p:cNvPr>
          <p:cNvSpPr>
            <a:spLocks noGrp="1"/>
          </p:cNvSpPr>
          <p:nvPr>
            <p:ph type="title" hasCustomPrompt="1"/>
          </p:nvPr>
        </p:nvSpPr>
        <p:spPr>
          <a:xfrm>
            <a:off x="621937" y="1142999"/>
            <a:ext cx="4553320" cy="609604"/>
          </a:xfrm>
        </p:spPr>
        <p:txBody>
          <a:bodyPr tIns="91440" bIns="91440" anchor="t" anchorCtr="0">
            <a:noAutofit/>
          </a:bodyPr>
          <a:lstStyle>
            <a:lvl1pPr>
              <a:defRPr sz="2400"/>
            </a:lvl1pPr>
          </a:lstStyle>
          <a:p>
            <a:r>
              <a:rPr lang="en-US"/>
              <a:t>[Click to Add Title]</a:t>
            </a:r>
          </a:p>
        </p:txBody>
      </p:sp>
    </p:spTree>
    <p:extLst>
      <p:ext uri="{BB962C8B-B14F-4D97-AF65-F5344CB8AC3E}">
        <p14:creationId xmlns:p14="http://schemas.microsoft.com/office/powerpoint/2010/main" val="10122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7.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ags" Target="../tags/tag7.xml"/><Relationship Id="rId39" Type="http://schemas.openxmlformats.org/officeDocument/2006/relationships/image" Target="../media/image9.png"/><Relationship Id="rId21" Type="http://schemas.openxmlformats.org/officeDocument/2006/relationships/tags" Target="../tags/tag2.xml"/><Relationship Id="rId34" Type="http://schemas.openxmlformats.org/officeDocument/2006/relationships/tags" Target="../tags/tag15.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ags" Target="../tags/tag6.xml"/><Relationship Id="rId33" Type="http://schemas.openxmlformats.org/officeDocument/2006/relationships/tags" Target="../tags/tag14.xml"/><Relationship Id="rId38" Type="http://schemas.openxmlformats.org/officeDocument/2006/relationships/image" Target="../media/image8.emf"/><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ags" Target="../tags/tag1.xml"/><Relationship Id="rId29" Type="http://schemas.openxmlformats.org/officeDocument/2006/relationships/tags" Target="../tags/tag1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ags" Target="../tags/tag5.xml"/><Relationship Id="rId32" Type="http://schemas.openxmlformats.org/officeDocument/2006/relationships/tags" Target="../tags/tag13.xml"/><Relationship Id="rId37" Type="http://schemas.openxmlformats.org/officeDocument/2006/relationships/oleObject" Target="../embeddings/oleObject1.bin"/><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ags" Target="../tags/tag4.xml"/><Relationship Id="rId28" Type="http://schemas.openxmlformats.org/officeDocument/2006/relationships/tags" Target="../tags/tag9.xml"/><Relationship Id="rId36" Type="http://schemas.openxmlformats.org/officeDocument/2006/relationships/tags" Target="../tags/tag17.xml"/><Relationship Id="rId10" Type="http://schemas.openxmlformats.org/officeDocument/2006/relationships/slideLayout" Target="../slideLayouts/slideLayout38.xml"/><Relationship Id="rId19" Type="http://schemas.openxmlformats.org/officeDocument/2006/relationships/theme" Target="../theme/theme3.xml"/><Relationship Id="rId31" Type="http://schemas.openxmlformats.org/officeDocument/2006/relationships/tags" Target="../tags/tag1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ags" Target="../tags/tag3.xml"/><Relationship Id="rId27" Type="http://schemas.openxmlformats.org/officeDocument/2006/relationships/tags" Target="../tags/tag8.xml"/><Relationship Id="rId30" Type="http://schemas.openxmlformats.org/officeDocument/2006/relationships/tags" Target="../tags/tag11.xml"/><Relationship Id="rId35" Type="http://schemas.openxmlformats.org/officeDocument/2006/relationships/tags" Target="../tags/tag16.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ags" Target="../tags/tag40.xml"/><Relationship Id="rId39" Type="http://schemas.openxmlformats.org/officeDocument/2006/relationships/image" Target="../media/image8.emf"/><Relationship Id="rId21" Type="http://schemas.openxmlformats.org/officeDocument/2006/relationships/tags" Target="../tags/tag35.xml"/><Relationship Id="rId34" Type="http://schemas.openxmlformats.org/officeDocument/2006/relationships/tags" Target="../tags/tag48.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ags" Target="../tags/tag39.xml"/><Relationship Id="rId33" Type="http://schemas.openxmlformats.org/officeDocument/2006/relationships/tags" Target="../tags/tag47.xml"/><Relationship Id="rId38" Type="http://schemas.openxmlformats.org/officeDocument/2006/relationships/oleObject" Target="../embeddings/oleObject1.bin"/><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4.xml"/><Relationship Id="rId29" Type="http://schemas.openxmlformats.org/officeDocument/2006/relationships/tags" Target="../tags/tag4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38.xml"/><Relationship Id="rId32" Type="http://schemas.openxmlformats.org/officeDocument/2006/relationships/tags" Target="../tags/tag46.xml"/><Relationship Id="rId37" Type="http://schemas.openxmlformats.org/officeDocument/2006/relationships/tags" Target="../tags/tag51.xml"/><Relationship Id="rId40" Type="http://schemas.openxmlformats.org/officeDocument/2006/relationships/image" Target="../media/image9.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ags" Target="../tags/tag37.xml"/><Relationship Id="rId28" Type="http://schemas.openxmlformats.org/officeDocument/2006/relationships/tags" Target="../tags/tag42.xml"/><Relationship Id="rId36" Type="http://schemas.openxmlformats.org/officeDocument/2006/relationships/tags" Target="../tags/tag50.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tags" Target="../tags/tag4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ags" Target="../tags/tag36.xml"/><Relationship Id="rId27" Type="http://schemas.openxmlformats.org/officeDocument/2006/relationships/tags" Target="../tags/tag41.xml"/><Relationship Id="rId30" Type="http://schemas.openxmlformats.org/officeDocument/2006/relationships/tags" Target="../tags/tag44.xml"/><Relationship Id="rId35" Type="http://schemas.openxmlformats.org/officeDocument/2006/relationships/tags" Target="../tags/tag49.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8.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theme" Target="../theme/theme7.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39A88973-04CB-42C4-9627-445B1B2C20D7}"/>
              </a:ext>
            </a:extLst>
          </p:cNvPr>
          <p:cNvSpPr>
            <a:spLocks noGrp="1"/>
          </p:cNvSpPr>
          <p:nvPr>
            <p:ph type="title"/>
          </p:nvPr>
        </p:nvSpPr>
        <p:spPr>
          <a:xfrm>
            <a:off x="609600" y="990600"/>
            <a:ext cx="10668000" cy="609600"/>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90D44157-2E6B-470A-B173-A2D4C1D8CA2E}"/>
              </a:ext>
            </a:extLst>
          </p:cNvPr>
          <p:cNvSpPr>
            <a:spLocks noGrp="1"/>
          </p:cNvSpPr>
          <p:nvPr>
            <p:ph type="body" idx="1"/>
          </p:nvPr>
        </p:nvSpPr>
        <p:spPr>
          <a:xfrm>
            <a:off x="609600" y="1905000"/>
            <a:ext cx="10668000" cy="4381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84E77-3E78-46AC-A454-6EF00AAEC4F2}"/>
              </a:ext>
            </a:extLst>
          </p:cNvPr>
          <p:cNvSpPr/>
          <p:nvPr userDrawn="1"/>
        </p:nvSpPr>
        <p:spPr bwMode="auto">
          <a:xfrm>
            <a:off x="11887200" y="-8811"/>
            <a:ext cx="304800" cy="6875621"/>
          </a:xfrm>
          <a:prstGeom prst="rect">
            <a:avLst/>
          </a:prstGeom>
          <a:solidFill>
            <a:srgbClr val="8ABA33"/>
          </a:solidFill>
          <a:ln w="9525" cap="flat" cmpd="sng" algn="ctr">
            <a:noFill/>
            <a:prstDash val="solid"/>
            <a:round/>
            <a:headEnd type="none" w="lg" len="lg"/>
            <a:tailEnd type="none" w="lg" len="lg"/>
          </a:ln>
          <a:effectLst/>
        </p:spPr>
        <p:txBody>
          <a:bodyPr vert="horz" wrap="none" lIns="91440" tIns="91440" rIns="91440" bIns="45720" numCol="1" rtlCol="0" anchor="ctr" anchorCtr="0" compatLnSpc="1">
            <a:prstTxWarp prst="textNoShape">
              <a:avLst/>
            </a:prstTxWarp>
          </a:bodyPr>
          <a:lstStyle/>
          <a:p>
            <a:pPr marL="0" marR="0" lvl="0" indent="0" algn="ctr" defTabSz="914332"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BE5F634A-6D9C-4BE8-83F8-78A5F7C350A3}"/>
              </a:ext>
            </a:extLst>
          </p:cNvPr>
          <p:cNvSpPr>
            <a:spLocks noGrp="1"/>
          </p:cNvSpPr>
          <p:nvPr>
            <p:ph type="dt" sz="half" idx="2"/>
          </p:nvPr>
        </p:nvSpPr>
        <p:spPr>
          <a:xfrm>
            <a:off x="8892392" y="6438900"/>
            <a:ext cx="2385209" cy="304800"/>
          </a:xfrm>
          <a:prstGeom prst="rect">
            <a:avLst/>
          </a:prstGeom>
        </p:spPr>
        <p:txBody>
          <a:bodyPr vert="horz" lIns="91440" tIns="45720" rIns="91440" bIns="45720" rtlCol="0" anchor="b"/>
          <a:lstStyle>
            <a:lvl1pPr algn="r">
              <a:defRPr sz="1200">
                <a:solidFill>
                  <a:schemeClr val="tx1"/>
                </a:solidFill>
                <a:latin typeface="Arial Nova Cond" panose="020B0506020202020204" pitchFamily="34" charset="0"/>
              </a:defRPr>
            </a:lvl1pPr>
          </a:lstStyle>
          <a:p>
            <a:fld id="{91307481-20C0-473D-A4E6-1446846116BA}" type="datetime4">
              <a:rPr lang="en-US" smtClean="0"/>
              <a:t>November 18, 2025</a:t>
            </a:fld>
            <a:endParaRPr lang="en-US" dirty="0"/>
          </a:p>
        </p:txBody>
      </p:sp>
      <p:sp>
        <p:nvSpPr>
          <p:cNvPr id="10" name="Footer Placeholder 9">
            <a:extLst>
              <a:ext uri="{FF2B5EF4-FFF2-40B4-BE49-F238E27FC236}">
                <a16:creationId xmlns:a16="http://schemas.microsoft.com/office/drawing/2014/main" id="{B5CD9C24-822E-4C75-B08F-7B8F497F5D40}"/>
              </a:ext>
            </a:extLst>
          </p:cNvPr>
          <p:cNvSpPr>
            <a:spLocks noGrp="1"/>
          </p:cNvSpPr>
          <p:nvPr>
            <p:ph type="ftr" sz="quarter" idx="3"/>
          </p:nvPr>
        </p:nvSpPr>
        <p:spPr>
          <a:xfrm>
            <a:off x="621937" y="6438900"/>
            <a:ext cx="4184984" cy="304800"/>
          </a:xfrm>
          <a:prstGeom prst="rect">
            <a:avLst/>
          </a:prstGeom>
        </p:spPr>
        <p:txBody>
          <a:bodyPr vert="horz" lIns="91440" tIns="45720" rIns="91440" bIns="45720" rtlCol="0" anchor="b"/>
          <a:lstStyle>
            <a:lvl1pPr algn="l">
              <a:defRPr sz="1200">
                <a:solidFill>
                  <a:schemeClr val="tx1"/>
                </a:solidFill>
                <a:latin typeface="Arial Nova Cond" panose="020B0506020202020204" pitchFamily="34" charset="0"/>
              </a:defRPr>
            </a:lvl1pPr>
          </a:lstStyle>
          <a:p>
            <a:r>
              <a:rPr lang="en-US" dirty="0"/>
              <a:t>Footer</a:t>
            </a:r>
          </a:p>
        </p:txBody>
      </p:sp>
      <p:sp>
        <p:nvSpPr>
          <p:cNvPr id="11" name="Slide Number Placeholder 10">
            <a:extLst>
              <a:ext uri="{FF2B5EF4-FFF2-40B4-BE49-F238E27FC236}">
                <a16:creationId xmlns:a16="http://schemas.microsoft.com/office/drawing/2014/main" id="{1A2A3494-A6BD-40F0-992F-9D917699F800}"/>
              </a:ext>
            </a:extLst>
          </p:cNvPr>
          <p:cNvSpPr>
            <a:spLocks noGrp="1"/>
          </p:cNvSpPr>
          <p:nvPr>
            <p:ph type="sldNum" sz="quarter" idx="4"/>
          </p:nvPr>
        </p:nvSpPr>
        <p:spPr>
          <a:xfrm>
            <a:off x="11813830" y="6438900"/>
            <a:ext cx="451540" cy="304800"/>
          </a:xfrm>
          <a:prstGeom prst="rect">
            <a:avLst/>
          </a:prstGeom>
        </p:spPr>
        <p:txBody>
          <a:bodyPr vert="horz" lIns="91440" tIns="45720" rIns="91440" bIns="45720" rtlCol="0" anchor="b"/>
          <a:lstStyle>
            <a:lvl1pPr algn="ctr">
              <a:defRPr sz="933" b="1">
                <a:solidFill>
                  <a:schemeClr val="bg1"/>
                </a:solidFill>
                <a:latin typeface="Arial Nova Cond" panose="020B0506020202020204" pitchFamily="34" charset="0"/>
              </a:defRPr>
            </a:lvl1pPr>
          </a:lstStyle>
          <a:p>
            <a:fld id="{053C8BF4-6EA1-496D-AD50-D43E46208DB0}" type="slidenum">
              <a:rPr lang="en-US" smtClean="0"/>
              <a:pPr/>
              <a:t>‹#›</a:t>
            </a:fld>
            <a:endParaRPr lang="en-US" dirty="0"/>
          </a:p>
        </p:txBody>
      </p:sp>
    </p:spTree>
    <p:extLst>
      <p:ext uri="{BB962C8B-B14F-4D97-AF65-F5344CB8AC3E}">
        <p14:creationId xmlns:p14="http://schemas.microsoft.com/office/powerpoint/2010/main" val="2623471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14" r:id="rId11"/>
    <p:sldLayoutId id="2147483822" r:id="rId12"/>
    <p:sldLayoutId id="2147483823" r:id="rId13"/>
    <p:sldLayoutId id="2147483829" r:id="rId14"/>
    <p:sldLayoutId id="2147483830" r:id="rId15"/>
    <p:sldLayoutId id="2147483844" r:id="rId16"/>
    <p:sldLayoutId id="2147483847" r:id="rId17"/>
    <p:sldLayoutId id="2147483867" r:id="rId18"/>
  </p:sldLayoutIdLst>
  <p:hf hdr="0" ftr="0" dt="0"/>
  <p:txStyles>
    <p:titleStyle>
      <a:lvl1pPr algn="l" rtl="0" eaLnBrk="1" fontAlgn="base" hangingPunct="1">
        <a:spcBef>
          <a:spcPct val="0"/>
        </a:spcBef>
        <a:spcAft>
          <a:spcPct val="0"/>
        </a:spcAft>
        <a:defRPr kumimoji="0" lang="en-US" altLang="en-US" sz="3600" b="1" i="0" u="none" strike="noStrike" kern="1200" cap="none" spc="0" normalizeH="0" baseline="0" dirty="0" smtClean="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2009"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2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602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803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p:titleStyle>
    <p:bodyStyle>
      <a:lvl1pPr marL="234933" indent="-234933" algn="l" rtl="0" eaLnBrk="1" fontAlgn="base" hangingPunct="1">
        <a:spcBef>
          <a:spcPts val="0"/>
        </a:spcBef>
        <a:spcAft>
          <a:spcPct val="0"/>
        </a:spcAft>
        <a:buFont typeface="Arial" panose="020B0604020202020204" pitchFamily="34" charset="0"/>
        <a:buChar char="•"/>
        <a:defRPr sz="2000" b="0" kern="1200">
          <a:solidFill>
            <a:schemeClr val="tx1"/>
          </a:solidFill>
          <a:latin typeface="Arial Nova Cond" panose="020B0506020202020204" pitchFamily="34" charset="0"/>
          <a:ea typeface="+mn-ea"/>
          <a:cs typeface="+mn-cs"/>
        </a:defRPr>
      </a:lvl1pPr>
      <a:lvl2pPr marL="568282" indent="-174613" algn="l" rtl="0" eaLnBrk="1" fontAlgn="base" hangingPunct="1">
        <a:spcBef>
          <a:spcPts val="0"/>
        </a:spcBef>
        <a:spcAft>
          <a:spcPct val="0"/>
        </a:spcAft>
        <a:buClr>
          <a:schemeClr val="tx2"/>
        </a:buClr>
        <a:buFont typeface="Arial" panose="020B0604020202020204" pitchFamily="34" charset="0"/>
        <a:buChar char="•"/>
        <a:defRPr sz="1800" b="0" kern="1200">
          <a:solidFill>
            <a:schemeClr val="tx1"/>
          </a:solidFill>
          <a:latin typeface="Arial Nova Cond" panose="020B0506020202020204" pitchFamily="34" charset="0"/>
          <a:ea typeface="+mn-ea"/>
          <a:cs typeface="+mn-cs"/>
        </a:defRPr>
      </a:lvl2pPr>
      <a:lvl3pPr marL="914332" indent="-220646" algn="l" rtl="0" eaLnBrk="1" fontAlgn="base" hangingPunct="1">
        <a:spcBef>
          <a:spcPts val="0"/>
        </a:spcBef>
        <a:spcAft>
          <a:spcPct val="0"/>
        </a:spcAft>
        <a:buClr>
          <a:schemeClr val="tx2"/>
        </a:buClr>
        <a:buFont typeface="Arial" panose="020B0604020202020204" pitchFamily="34" charset="0"/>
        <a:buChar char="•"/>
        <a:defRPr sz="1600" b="0" kern="1200">
          <a:solidFill>
            <a:schemeClr val="tx1"/>
          </a:solidFill>
          <a:latin typeface="Arial Nova Cond" panose="020B0506020202020204" pitchFamily="34" charset="0"/>
          <a:ea typeface="+mn-ea"/>
          <a:cs typeface="+mn-cs"/>
        </a:defRPr>
      </a:lvl3pPr>
      <a:lvl4pPr marL="1260379" indent="-230172"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4pPr>
      <a:lvl5pPr marL="1482614" indent="-220646"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5pPr>
      <a:lvl6pPr marL="2321053"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6pPr>
      <a:lvl7pPr marL="2743065"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7pPr>
      <a:lvl8pPr marL="3165074"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8pPr>
      <a:lvl9pPr marL="3587082"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9pPr>
    </p:bodyStyle>
    <p:otherStyle>
      <a:defPPr>
        <a:defRPr lang="en-US"/>
      </a:defPPr>
      <a:lvl1pPr marL="0" algn="l" defTabSz="844022" rtl="0" eaLnBrk="1" latinLnBrk="0" hangingPunct="1">
        <a:defRPr sz="1663" kern="1200">
          <a:solidFill>
            <a:schemeClr val="tx1"/>
          </a:solidFill>
          <a:latin typeface="+mn-lt"/>
          <a:ea typeface="+mn-ea"/>
          <a:cs typeface="+mn-cs"/>
        </a:defRPr>
      </a:lvl1pPr>
      <a:lvl2pPr marL="422009" algn="l" defTabSz="844022" rtl="0" eaLnBrk="1" latinLnBrk="0" hangingPunct="1">
        <a:defRPr sz="1663" kern="1200">
          <a:solidFill>
            <a:schemeClr val="tx1"/>
          </a:solidFill>
          <a:latin typeface="+mn-lt"/>
          <a:ea typeface="+mn-ea"/>
          <a:cs typeface="+mn-cs"/>
        </a:defRPr>
      </a:lvl2pPr>
      <a:lvl3pPr marL="844022" algn="l" defTabSz="844022" rtl="0" eaLnBrk="1" latinLnBrk="0" hangingPunct="1">
        <a:defRPr sz="1663" kern="1200">
          <a:solidFill>
            <a:schemeClr val="tx1"/>
          </a:solidFill>
          <a:latin typeface="+mn-lt"/>
          <a:ea typeface="+mn-ea"/>
          <a:cs typeface="+mn-cs"/>
        </a:defRPr>
      </a:lvl3pPr>
      <a:lvl4pPr marL="1266028" algn="l" defTabSz="844022" rtl="0" eaLnBrk="1" latinLnBrk="0" hangingPunct="1">
        <a:defRPr sz="1663" kern="1200">
          <a:solidFill>
            <a:schemeClr val="tx1"/>
          </a:solidFill>
          <a:latin typeface="+mn-lt"/>
          <a:ea typeface="+mn-ea"/>
          <a:cs typeface="+mn-cs"/>
        </a:defRPr>
      </a:lvl4pPr>
      <a:lvl5pPr marL="1688038" algn="l" defTabSz="844022" rtl="0" eaLnBrk="1" latinLnBrk="0" hangingPunct="1">
        <a:defRPr sz="1663" kern="1200">
          <a:solidFill>
            <a:schemeClr val="tx1"/>
          </a:solidFill>
          <a:latin typeface="+mn-lt"/>
          <a:ea typeface="+mn-ea"/>
          <a:cs typeface="+mn-cs"/>
        </a:defRPr>
      </a:lvl5pPr>
      <a:lvl6pPr marL="2110050" algn="l" defTabSz="844022" rtl="0" eaLnBrk="1" latinLnBrk="0" hangingPunct="1">
        <a:defRPr sz="1663" kern="1200">
          <a:solidFill>
            <a:schemeClr val="tx1"/>
          </a:solidFill>
          <a:latin typeface="+mn-lt"/>
          <a:ea typeface="+mn-ea"/>
          <a:cs typeface="+mn-cs"/>
        </a:defRPr>
      </a:lvl6pPr>
      <a:lvl7pPr marL="2532059" algn="l" defTabSz="844022" rtl="0" eaLnBrk="1" latinLnBrk="0" hangingPunct="1">
        <a:defRPr sz="1663" kern="1200">
          <a:solidFill>
            <a:schemeClr val="tx1"/>
          </a:solidFill>
          <a:latin typeface="+mn-lt"/>
          <a:ea typeface="+mn-ea"/>
          <a:cs typeface="+mn-cs"/>
        </a:defRPr>
      </a:lvl7pPr>
      <a:lvl8pPr marL="2954067" algn="l" defTabSz="844022" rtl="0" eaLnBrk="1" latinLnBrk="0" hangingPunct="1">
        <a:defRPr sz="1663" kern="1200">
          <a:solidFill>
            <a:schemeClr val="tx1"/>
          </a:solidFill>
          <a:latin typeface="+mn-lt"/>
          <a:ea typeface="+mn-ea"/>
          <a:cs typeface="+mn-cs"/>
        </a:defRPr>
      </a:lvl8pPr>
      <a:lvl9pPr marL="3376078" algn="l" defTabSz="844022" rtl="0" eaLnBrk="1" latinLnBrk="0" hangingPunct="1">
        <a:defRPr sz="16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4">
          <p15:clr>
            <a:srgbClr val="F26B43"/>
          </p15:clr>
        </p15:guide>
        <p15:guide id="3" pos="5688">
          <p15:clr>
            <a:srgbClr val="F26B43"/>
          </p15:clr>
        </p15:guide>
        <p15:guide id="4" orient="horz" pos="60">
          <p15:clr>
            <a:srgbClr val="F26B43"/>
          </p15:clr>
        </p15:guide>
        <p15:guide id="6" orient="horz" pos="3186">
          <p15:clr>
            <a:srgbClr val="F26B43"/>
          </p15:clr>
        </p15:guide>
        <p15:guide id="7" pos="288">
          <p15:clr>
            <a:srgbClr val="F26B43"/>
          </p15:clr>
        </p15:guide>
        <p15:guide id="9" orient="horz" pos="900">
          <p15:clr>
            <a:srgbClr val="F26B43"/>
          </p15:clr>
        </p15:guide>
        <p15:guide id="10" orient="horz" pos="2970">
          <p15:clr>
            <a:srgbClr val="F26B43"/>
          </p15:clr>
        </p15:guide>
        <p15:guide id="11" pos="5616">
          <p15:clr>
            <a:srgbClr val="F26B43"/>
          </p15:clr>
        </p15:guide>
        <p15:guide id="12" orient="horz" pos="3042">
          <p15:clr>
            <a:srgbClr val="F26B43"/>
          </p15:clr>
        </p15:guide>
        <p15:guide id="13" pos="5328">
          <p15:clr>
            <a:srgbClr val="F26B43"/>
          </p15:clr>
        </p15:guide>
        <p15:guide id="14" pos="3024">
          <p15:clr>
            <a:srgbClr val="F26B43"/>
          </p15:clr>
        </p15:guide>
        <p15:guide id="15" pos="2736">
          <p15:clr>
            <a:srgbClr val="F26B43"/>
          </p15:clr>
        </p15:guide>
        <p15:guide id="16" orient="horz" pos="468">
          <p15:clr>
            <a:srgbClr val="F26B43"/>
          </p15:clr>
        </p15:guide>
        <p15:guide id="17" orient="horz" pos="5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39A88973-04CB-42C4-9627-445B1B2C20D7}"/>
              </a:ext>
            </a:extLst>
          </p:cNvPr>
          <p:cNvSpPr>
            <a:spLocks noGrp="1"/>
          </p:cNvSpPr>
          <p:nvPr>
            <p:ph type="title"/>
          </p:nvPr>
        </p:nvSpPr>
        <p:spPr>
          <a:xfrm>
            <a:off x="406399" y="342901"/>
            <a:ext cx="10452100" cy="1046747"/>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90D44157-2E6B-470A-B173-A2D4C1D8CA2E}"/>
              </a:ext>
            </a:extLst>
          </p:cNvPr>
          <p:cNvSpPr>
            <a:spLocks noGrp="1"/>
          </p:cNvSpPr>
          <p:nvPr>
            <p:ph type="body" idx="1"/>
          </p:nvPr>
        </p:nvSpPr>
        <p:spPr>
          <a:xfrm>
            <a:off x="406402" y="1549402"/>
            <a:ext cx="10452100" cy="4737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84E77-3E78-46AC-A454-6EF00AAEC4F2}"/>
              </a:ext>
            </a:extLst>
          </p:cNvPr>
          <p:cNvSpPr/>
          <p:nvPr/>
        </p:nvSpPr>
        <p:spPr bwMode="auto">
          <a:xfrm>
            <a:off x="11658600" y="-8811"/>
            <a:ext cx="533400" cy="6875621"/>
          </a:xfrm>
          <a:prstGeom prst="rect">
            <a:avLst/>
          </a:prstGeom>
          <a:solidFill>
            <a:srgbClr val="8ABA33"/>
          </a:solidFill>
          <a:ln w="9525" cap="flat" cmpd="sng" algn="ctr">
            <a:noFill/>
            <a:prstDash val="solid"/>
            <a:round/>
            <a:headEnd type="none" w="lg" len="lg"/>
            <a:tailEnd type="none" w="lg" len="lg"/>
          </a:ln>
          <a:effectLst/>
        </p:spPr>
        <p:txBody>
          <a:bodyPr vert="horz" wrap="none" lIns="91440" tIns="91440" rIns="91440" bIns="45720" numCol="1" rtlCol="0" anchor="ctr" anchorCtr="0" compatLnSpc="1">
            <a:prstTxWarp prst="textNoShape">
              <a:avLst/>
            </a:prstTxWarp>
          </a:bodyPr>
          <a:lstStyle/>
          <a:p>
            <a:pPr marL="0" marR="0" lvl="0" indent="0" algn="ctr" defTabSz="914354"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EC6DE31-25A4-4EC7-8EDE-3A22736EEB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902" y="6433021"/>
            <a:ext cx="2085473" cy="302563"/>
          </a:xfrm>
          <a:prstGeom prst="rect">
            <a:avLst/>
          </a:prstGeom>
        </p:spPr>
      </p:pic>
      <p:sp>
        <p:nvSpPr>
          <p:cNvPr id="7" name="Date Placeholder 6">
            <a:extLst>
              <a:ext uri="{FF2B5EF4-FFF2-40B4-BE49-F238E27FC236}">
                <a16:creationId xmlns:a16="http://schemas.microsoft.com/office/drawing/2014/main" id="{BE5F634A-6D9C-4BE8-83F8-78A5F7C350A3}"/>
              </a:ext>
            </a:extLst>
          </p:cNvPr>
          <p:cNvSpPr>
            <a:spLocks noGrp="1"/>
          </p:cNvSpPr>
          <p:nvPr>
            <p:ph type="dt" sz="half" idx="2"/>
          </p:nvPr>
        </p:nvSpPr>
        <p:spPr>
          <a:xfrm>
            <a:off x="8892390" y="6438900"/>
            <a:ext cx="1966111" cy="304800"/>
          </a:xfrm>
          <a:prstGeom prst="rect">
            <a:avLst/>
          </a:prstGeom>
        </p:spPr>
        <p:txBody>
          <a:bodyPr vert="horz" lIns="91440" tIns="45720" rIns="91440" bIns="45720" rtlCol="0" anchor="b"/>
          <a:lstStyle>
            <a:lvl1pPr algn="r">
              <a:defRPr sz="1200">
                <a:solidFill>
                  <a:schemeClr val="tx1"/>
                </a:solidFill>
                <a:latin typeface="Arial Nova Cond" panose="020B0506020202020204" pitchFamily="34" charset="0"/>
              </a:defRPr>
            </a:lvl1pPr>
          </a:lstStyle>
          <a:p>
            <a:endParaRPr lang="en-US" dirty="0"/>
          </a:p>
        </p:txBody>
      </p:sp>
      <p:sp>
        <p:nvSpPr>
          <p:cNvPr id="10" name="Footer Placeholder 9">
            <a:extLst>
              <a:ext uri="{FF2B5EF4-FFF2-40B4-BE49-F238E27FC236}">
                <a16:creationId xmlns:a16="http://schemas.microsoft.com/office/drawing/2014/main" id="{B5CD9C24-822E-4C75-B08F-7B8F497F5D40}"/>
              </a:ext>
            </a:extLst>
          </p:cNvPr>
          <p:cNvSpPr>
            <a:spLocks noGrp="1"/>
          </p:cNvSpPr>
          <p:nvPr>
            <p:ph type="ftr" sz="quarter" idx="3"/>
          </p:nvPr>
        </p:nvSpPr>
        <p:spPr>
          <a:xfrm>
            <a:off x="3508207" y="6438900"/>
            <a:ext cx="4184984" cy="304800"/>
          </a:xfrm>
          <a:prstGeom prst="rect">
            <a:avLst/>
          </a:prstGeom>
        </p:spPr>
        <p:txBody>
          <a:bodyPr vert="horz" lIns="91440" tIns="45720" rIns="91440" bIns="45720" rtlCol="0" anchor="b"/>
          <a:lstStyle>
            <a:lvl1pPr algn="l">
              <a:defRPr sz="1200">
                <a:solidFill>
                  <a:schemeClr val="tx1"/>
                </a:solidFill>
                <a:latin typeface="Arial Nova Cond" panose="020B0506020202020204" pitchFamily="34" charset="0"/>
              </a:defRPr>
            </a:lvl1pPr>
          </a:lstStyle>
          <a:p>
            <a:endParaRPr lang="en-US" dirty="0"/>
          </a:p>
        </p:txBody>
      </p:sp>
      <p:sp>
        <p:nvSpPr>
          <p:cNvPr id="11" name="Slide Number Placeholder 10">
            <a:extLst>
              <a:ext uri="{FF2B5EF4-FFF2-40B4-BE49-F238E27FC236}">
                <a16:creationId xmlns:a16="http://schemas.microsoft.com/office/drawing/2014/main" id="{1A2A3494-A6BD-40F0-992F-9D917699F800}"/>
              </a:ext>
            </a:extLst>
          </p:cNvPr>
          <p:cNvSpPr>
            <a:spLocks noGrp="1"/>
          </p:cNvSpPr>
          <p:nvPr>
            <p:ph type="sldNum" sz="quarter" idx="4"/>
          </p:nvPr>
        </p:nvSpPr>
        <p:spPr>
          <a:xfrm>
            <a:off x="11658600" y="6438900"/>
            <a:ext cx="533400" cy="304800"/>
          </a:xfrm>
          <a:prstGeom prst="rect">
            <a:avLst/>
          </a:prstGeom>
        </p:spPr>
        <p:txBody>
          <a:bodyPr vert="horz" lIns="91440" tIns="45720" rIns="91440" bIns="45720" rtlCol="0" anchor="b"/>
          <a:lstStyle>
            <a:lvl1pPr algn="ctr">
              <a:defRPr sz="1400" b="1">
                <a:solidFill>
                  <a:schemeClr val="bg1"/>
                </a:solidFill>
                <a:latin typeface="Arial Nova Cond" panose="020B0506020202020204" pitchFamily="34" charset="0"/>
              </a:defRPr>
            </a:lvl1pPr>
          </a:lstStyle>
          <a:p>
            <a:fld id="{FDEDD6CD-7A5B-4D0F-BE15-9C3E49F141CD}" type="slidenum">
              <a:rPr lang="en-US" smtClean="0"/>
              <a:t>‹#›</a:t>
            </a:fld>
            <a:endParaRPr lang="en-US" dirty="0"/>
          </a:p>
        </p:txBody>
      </p:sp>
    </p:spTree>
    <p:extLst>
      <p:ext uri="{BB962C8B-B14F-4D97-AF65-F5344CB8AC3E}">
        <p14:creationId xmlns:p14="http://schemas.microsoft.com/office/powerpoint/2010/main" val="1534631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hdr="0" ftr="0" dt="0"/>
  <p:txStyles>
    <p:titleStyle>
      <a:lvl1pPr algn="l" rtl="0" eaLnBrk="1" fontAlgn="base" hangingPunct="1">
        <a:spcBef>
          <a:spcPct val="0"/>
        </a:spcBef>
        <a:spcAft>
          <a:spcPct val="0"/>
        </a:spcAft>
        <a:defRPr kumimoji="0" lang="en-US" altLang="en-US" sz="3600" b="1" i="0" u="none" strike="noStrike" kern="1200" cap="none" spc="0" normalizeH="0" baseline="0" dirty="0" smtClean="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2020"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4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6060"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8080"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p:titleStyle>
    <p:bodyStyle>
      <a:lvl1pPr marL="234939" indent="-234939" algn="l" rtl="0" eaLnBrk="1" fontAlgn="base" hangingPunct="1">
        <a:spcBef>
          <a:spcPts val="0"/>
        </a:spcBef>
        <a:spcAft>
          <a:spcPct val="0"/>
        </a:spcAft>
        <a:buFont typeface="Arial" panose="020B0604020202020204" pitchFamily="34" charset="0"/>
        <a:buChar char="•"/>
        <a:defRPr sz="2000" b="0" kern="1200">
          <a:solidFill>
            <a:schemeClr val="tx1"/>
          </a:solidFill>
          <a:latin typeface="Arial Nova Cond" panose="020B0506020202020204" pitchFamily="34" charset="0"/>
          <a:ea typeface="+mn-ea"/>
          <a:cs typeface="+mn-cs"/>
        </a:defRPr>
      </a:lvl1pPr>
      <a:lvl2pPr marL="568296" indent="-174617" algn="l" rtl="0" eaLnBrk="1" fontAlgn="base" hangingPunct="1">
        <a:spcBef>
          <a:spcPts val="0"/>
        </a:spcBef>
        <a:spcAft>
          <a:spcPct val="0"/>
        </a:spcAft>
        <a:buClr>
          <a:schemeClr val="tx2"/>
        </a:buClr>
        <a:buFont typeface="Arial" panose="020B0604020202020204" pitchFamily="34" charset="0"/>
        <a:buChar char="•"/>
        <a:defRPr sz="1800" b="0" kern="1200">
          <a:solidFill>
            <a:schemeClr val="tx1"/>
          </a:solidFill>
          <a:latin typeface="Arial Nova Cond" panose="020B0506020202020204" pitchFamily="34" charset="0"/>
          <a:ea typeface="+mn-ea"/>
          <a:cs typeface="+mn-cs"/>
        </a:defRPr>
      </a:lvl2pPr>
      <a:lvl3pPr marL="914354" indent="-220652" algn="l" rtl="0" eaLnBrk="1" fontAlgn="base" hangingPunct="1">
        <a:spcBef>
          <a:spcPts val="0"/>
        </a:spcBef>
        <a:spcAft>
          <a:spcPct val="0"/>
        </a:spcAft>
        <a:buClr>
          <a:schemeClr val="tx2"/>
        </a:buClr>
        <a:buFont typeface="Arial" panose="020B0604020202020204" pitchFamily="34" charset="0"/>
        <a:buChar char="•"/>
        <a:defRPr sz="1600" b="0" kern="1200">
          <a:solidFill>
            <a:schemeClr val="tx1"/>
          </a:solidFill>
          <a:latin typeface="Arial Nova Cond" panose="020B0506020202020204" pitchFamily="34" charset="0"/>
          <a:ea typeface="+mn-ea"/>
          <a:cs typeface="+mn-cs"/>
        </a:defRPr>
      </a:lvl3pPr>
      <a:lvl4pPr marL="1260411" indent="-230177"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4pPr>
      <a:lvl5pPr marL="1482651" indent="-220652"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5pPr>
      <a:lvl6pPr marL="2321111" indent="-211011" algn="l" defTabSz="84404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6pPr>
      <a:lvl7pPr marL="2743133" indent="-211011" algn="l" defTabSz="84404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7pPr>
      <a:lvl8pPr marL="3165153" indent="-211011" algn="l" defTabSz="84404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8pPr>
      <a:lvl9pPr marL="3587172" indent="-211011" algn="l" defTabSz="84404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9pPr>
    </p:bodyStyle>
    <p:otherStyle>
      <a:defPPr>
        <a:defRPr lang="en-US"/>
      </a:defPPr>
      <a:lvl1pPr marL="0" algn="l" defTabSz="844042" rtl="0" eaLnBrk="1" latinLnBrk="0" hangingPunct="1">
        <a:defRPr sz="1663" kern="1200">
          <a:solidFill>
            <a:schemeClr val="tx1"/>
          </a:solidFill>
          <a:latin typeface="+mn-lt"/>
          <a:ea typeface="+mn-ea"/>
          <a:cs typeface="+mn-cs"/>
        </a:defRPr>
      </a:lvl1pPr>
      <a:lvl2pPr marL="422020" algn="l" defTabSz="844042" rtl="0" eaLnBrk="1" latinLnBrk="0" hangingPunct="1">
        <a:defRPr sz="1663" kern="1200">
          <a:solidFill>
            <a:schemeClr val="tx1"/>
          </a:solidFill>
          <a:latin typeface="+mn-lt"/>
          <a:ea typeface="+mn-ea"/>
          <a:cs typeface="+mn-cs"/>
        </a:defRPr>
      </a:lvl2pPr>
      <a:lvl3pPr marL="844042" algn="l" defTabSz="844042" rtl="0" eaLnBrk="1" latinLnBrk="0" hangingPunct="1">
        <a:defRPr sz="1663" kern="1200">
          <a:solidFill>
            <a:schemeClr val="tx1"/>
          </a:solidFill>
          <a:latin typeface="+mn-lt"/>
          <a:ea typeface="+mn-ea"/>
          <a:cs typeface="+mn-cs"/>
        </a:defRPr>
      </a:lvl3pPr>
      <a:lvl4pPr marL="1266060" algn="l" defTabSz="844042" rtl="0" eaLnBrk="1" latinLnBrk="0" hangingPunct="1">
        <a:defRPr sz="1663" kern="1200">
          <a:solidFill>
            <a:schemeClr val="tx1"/>
          </a:solidFill>
          <a:latin typeface="+mn-lt"/>
          <a:ea typeface="+mn-ea"/>
          <a:cs typeface="+mn-cs"/>
        </a:defRPr>
      </a:lvl4pPr>
      <a:lvl5pPr marL="1688080" algn="l" defTabSz="844042" rtl="0" eaLnBrk="1" latinLnBrk="0" hangingPunct="1">
        <a:defRPr sz="1663" kern="1200">
          <a:solidFill>
            <a:schemeClr val="tx1"/>
          </a:solidFill>
          <a:latin typeface="+mn-lt"/>
          <a:ea typeface="+mn-ea"/>
          <a:cs typeface="+mn-cs"/>
        </a:defRPr>
      </a:lvl5pPr>
      <a:lvl6pPr marL="2110102" algn="l" defTabSz="844042" rtl="0" eaLnBrk="1" latinLnBrk="0" hangingPunct="1">
        <a:defRPr sz="1663" kern="1200">
          <a:solidFill>
            <a:schemeClr val="tx1"/>
          </a:solidFill>
          <a:latin typeface="+mn-lt"/>
          <a:ea typeface="+mn-ea"/>
          <a:cs typeface="+mn-cs"/>
        </a:defRPr>
      </a:lvl6pPr>
      <a:lvl7pPr marL="2532122" algn="l" defTabSz="844042" rtl="0" eaLnBrk="1" latinLnBrk="0" hangingPunct="1">
        <a:defRPr sz="1663" kern="1200">
          <a:solidFill>
            <a:schemeClr val="tx1"/>
          </a:solidFill>
          <a:latin typeface="+mn-lt"/>
          <a:ea typeface="+mn-ea"/>
          <a:cs typeface="+mn-cs"/>
        </a:defRPr>
      </a:lvl7pPr>
      <a:lvl8pPr marL="2954141" algn="l" defTabSz="844042" rtl="0" eaLnBrk="1" latinLnBrk="0" hangingPunct="1">
        <a:defRPr sz="1663" kern="1200">
          <a:solidFill>
            <a:schemeClr val="tx1"/>
          </a:solidFill>
          <a:latin typeface="+mn-lt"/>
          <a:ea typeface="+mn-ea"/>
          <a:cs typeface="+mn-cs"/>
        </a:defRPr>
      </a:lvl8pPr>
      <a:lvl9pPr marL="3376162" algn="l" defTabSz="844042" rtl="0" eaLnBrk="1" latinLnBrk="0" hangingPunct="1">
        <a:defRPr sz="16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4">
          <p15:clr>
            <a:srgbClr val="F26B43"/>
          </p15:clr>
        </p15:guide>
        <p15:guide id="3" pos="5706">
          <p15:clr>
            <a:srgbClr val="F26B43"/>
          </p15:clr>
        </p15:guide>
        <p15:guide id="4" orient="horz" pos="162">
          <p15:clr>
            <a:srgbClr val="F26B43"/>
          </p15:clr>
        </p15:guide>
        <p15:guide id="6" orient="horz" pos="3186">
          <p15:clr>
            <a:srgbClr val="F26B43"/>
          </p15:clr>
        </p15:guide>
        <p15:guide id="7" pos="192">
          <p15:clr>
            <a:srgbClr val="F26B43"/>
          </p15:clr>
        </p15:guide>
        <p15:guide id="8" pos="5130">
          <p15:clr>
            <a:srgbClr val="F26B43"/>
          </p15:clr>
        </p15:guide>
        <p15:guide id="9" orient="horz" pos="732">
          <p15:clr>
            <a:srgbClr val="F26B43"/>
          </p15:clr>
        </p15:guide>
        <p15:guide id="10" orient="horz" pos="2970">
          <p15:clr>
            <a:srgbClr val="F26B43"/>
          </p15:clr>
        </p15:guide>
        <p15:guide id="11" pos="5508">
          <p15:clr>
            <a:srgbClr val="F26B43"/>
          </p15:clr>
        </p15:guide>
        <p15:guide id="12" orient="horz" pos="3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0"/>
            </p:custDataLst>
            <p:extLst>
              <p:ext uri="{D42A27DB-BD31-4B8C-83A1-F6EECF244321}">
                <p14:modId xmlns:p14="http://schemas.microsoft.com/office/powerpoint/2010/main" val="3741229047"/>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37" imgW="270" imgH="270" progId="TCLayout.ActiveDocument.1">
                  <p:embed/>
                </p:oleObj>
              </mc:Choice>
              <mc:Fallback>
                <p:oleObj name="think-cell Slide" r:id="rId37" imgW="270" imgH="270" progId="TCLayout.ActiveDocument.1">
                  <p:embed/>
                  <p:pic>
                    <p:nvPicPr>
                      <p:cNvPr id="2" name="Object 1" hidden="1"/>
                      <p:cNvPicPr/>
                      <p:nvPr/>
                    </p:nvPicPr>
                    <p:blipFill>
                      <a:blip r:embed="rId38"/>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1"/>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0000"/>
              </a:solidFill>
              <a:sym typeface="Arial" panose="020B0604020202020204" pitchFamily="34" charset="0"/>
            </a:endParaRPr>
          </a:p>
        </p:txBody>
      </p:sp>
      <p:sp>
        <p:nvSpPr>
          <p:cNvPr id="68" name="Rectangle 67"/>
          <p:cNvSpPr/>
          <p:nvPr userDrawn="1"/>
        </p:nvSpPr>
        <p:spPr>
          <a:xfrm>
            <a:off x="0" y="6576292"/>
            <a:ext cx="12192000" cy="2817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67" name="Rectangle 66"/>
          <p:cNvSpPr/>
          <p:nvPr userDrawn="1"/>
        </p:nvSpPr>
        <p:spPr bwMode="ltGray">
          <a:xfrm>
            <a:off x="-1" y="3"/>
            <a:ext cx="12197644" cy="224672"/>
          </a:xfrm>
          <a:prstGeom prst="rect">
            <a:avLst/>
          </a:prstGeom>
          <a:solidFill>
            <a:srgbClr val="003B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9" name="Title Placeholder 2"/>
          <p:cNvSpPr>
            <a:spLocks noGrp="1" noChangeArrowheads="1"/>
          </p:cNvSpPr>
          <p:nvPr userDrawn="1">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userDrawn="1"/>
        </p:nvSpPr>
        <p:spPr bwMode="auto">
          <a:xfrm>
            <a:off x="161988" y="33759"/>
            <a:ext cx="490519" cy="123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4377" fontAlgn="base">
              <a:spcBef>
                <a:spcPct val="0"/>
              </a:spcBef>
              <a:spcAft>
                <a:spcPct val="0"/>
              </a:spcAft>
            </a:pPr>
            <a:r>
              <a:rPr lang="en-US" sz="800" cap="all" dirty="0">
                <a:solidFill>
                  <a:srgbClr val="FFFFFF"/>
                </a:solidFill>
              </a:rPr>
              <a:t>TRACKER</a:t>
            </a:r>
          </a:p>
        </p:txBody>
      </p:sp>
      <p:sp>
        <p:nvSpPr>
          <p:cNvPr id="11" name="3. Unit of measure" hidden="1"/>
          <p:cNvSpPr txBox="1">
            <a:spLocks noChangeArrowheads="1"/>
          </p:cNvSpPr>
          <p:nvPr userDrawn="1"/>
        </p:nvSpPr>
        <p:spPr bwMode="gray">
          <a:xfrm>
            <a:off x="161987" y="992577"/>
            <a:ext cx="1172548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fontAlgn="base">
              <a:spcBef>
                <a:spcPct val="0"/>
              </a:spcBef>
              <a:spcAft>
                <a:spcPct val="0"/>
              </a:spcAft>
              <a:defRPr lang="x-none"/>
            </a:pPr>
            <a:r>
              <a:rPr lang="en-US" sz="1600" dirty="0">
                <a:solidFill>
                  <a:srgbClr val="808080"/>
                </a:solidFill>
                <a:latin typeface="Arial"/>
              </a:rPr>
              <a:t>Unit of measure</a:t>
            </a:r>
          </a:p>
        </p:txBody>
      </p:sp>
      <p:sp>
        <p:nvSpPr>
          <p:cNvPr id="13" name="4. Footnote" hidden="1"/>
          <p:cNvSpPr txBox="1">
            <a:spLocks noChangeArrowheads="1"/>
          </p:cNvSpPr>
          <p:nvPr userDrawn="1"/>
        </p:nvSpPr>
        <p:spPr bwMode="gray">
          <a:xfrm>
            <a:off x="161987" y="6235407"/>
            <a:ext cx="11725484" cy="123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3" indent="-85723" fontAlgn="base">
              <a:spcBef>
                <a:spcPct val="0"/>
              </a:spcBef>
              <a:spcAft>
                <a:spcPct val="0"/>
              </a:spcAft>
              <a:defRPr lang="x-none"/>
            </a:pPr>
            <a:r>
              <a:rPr lang="en-US" sz="800" dirty="0">
                <a:solidFill>
                  <a:srgbClr val="808080"/>
                </a:solidFill>
                <a:latin typeface="Arial"/>
              </a:rPr>
              <a:t>1 Footnote</a:t>
            </a:r>
          </a:p>
        </p:txBody>
      </p:sp>
      <p:sp>
        <p:nvSpPr>
          <p:cNvPr id="14" name="5. Source" hidden="1"/>
          <p:cNvSpPr>
            <a:spLocks noChangeArrowheads="1"/>
          </p:cNvSpPr>
          <p:nvPr userDrawn="1"/>
        </p:nvSpPr>
        <p:spPr bwMode="gray">
          <a:xfrm>
            <a:off x="161986" y="6404171"/>
            <a:ext cx="11725485" cy="123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p>
            <a:pPr marL="517512" indent="-517512" defTabSz="895328" fontAlgn="base">
              <a:spcBef>
                <a:spcPct val="0"/>
              </a:spcBef>
              <a:spcAft>
                <a:spcPct val="0"/>
              </a:spcAft>
              <a:tabLst>
                <a:tab pos="612759" algn="l"/>
              </a:tabLst>
            </a:pPr>
            <a:r>
              <a:rPr lang="en-US" sz="800" dirty="0">
                <a:solidFill>
                  <a:srgbClr val="808080"/>
                </a:solidFill>
              </a:rPr>
              <a:t>SOURCE : Source</a:t>
            </a:r>
          </a:p>
        </p:txBody>
      </p:sp>
      <p:sp>
        <p:nvSpPr>
          <p:cNvPr id="3" name="Text Placeholder 2"/>
          <p:cNvSpPr>
            <a:spLocks noGrp="1"/>
          </p:cNvSpPr>
          <p:nvPr userDrawn="1">
            <p:ph type="body" idx="1"/>
          </p:nvPr>
        </p:nvSpPr>
        <p:spPr bwMode="gray">
          <a:xfrm>
            <a:off x="303401" y="2053328"/>
            <a:ext cx="5853024" cy="1256112"/>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userDrawn="1"/>
        </p:nvGrpSpPr>
        <p:grpSpPr bwMode="gray">
          <a:xfrm>
            <a:off x="1976207" y="1897947"/>
            <a:ext cx="5801189" cy="510219"/>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4377" fontAlgn="base">
                <a:spcBef>
                  <a:spcPct val="0"/>
                </a:spcBef>
                <a:spcAft>
                  <a:spcPct val="0"/>
                </a:spcAft>
              </a:pPr>
              <a:r>
                <a:rPr lang="en-US" sz="1600" b="1" dirty="0">
                  <a:solidFill>
                    <a:srgbClr val="000000"/>
                  </a:solidFill>
                </a:rPr>
                <a:t>Title</a:t>
              </a:r>
            </a:p>
            <a:p>
              <a:pPr defTabSz="914377" fontAlgn="base">
                <a:spcBef>
                  <a:spcPct val="0"/>
                </a:spcBef>
                <a:spcAft>
                  <a:spcPct val="0"/>
                </a:spcAft>
              </a:pPr>
              <a:r>
                <a:rPr lang="en-US" sz="1600" dirty="0">
                  <a:solidFill>
                    <a:srgbClr val="808080"/>
                  </a:solidFill>
                </a:rPr>
                <a:t>Unit of measure</a:t>
              </a:r>
            </a:p>
          </p:txBody>
        </p:sp>
      </p:grpSp>
      <p:grpSp>
        <p:nvGrpSpPr>
          <p:cNvPr id="17" name="Sticker" hidden="1"/>
          <p:cNvGrpSpPr/>
          <p:nvPr userDrawn="1"/>
        </p:nvGrpSpPr>
        <p:grpSpPr bwMode="gray">
          <a:xfrm>
            <a:off x="11414128" y="1029337"/>
            <a:ext cx="473335" cy="150811"/>
            <a:chOff x="8392863" y="285750"/>
            <a:chExt cx="347914" cy="147809"/>
          </a:xfrm>
        </p:grpSpPr>
        <p:sp>
          <p:nvSpPr>
            <p:cNvPr id="20" name="StickerRectangle"/>
            <p:cNvSpPr>
              <a:spLocks noChangeArrowheads="1"/>
            </p:cNvSpPr>
            <p:nvPr/>
          </p:nvSpPr>
          <p:spPr bwMode="gray">
            <a:xfrm>
              <a:off x="8392863" y="285750"/>
              <a:ext cx="347914" cy="147809"/>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328" fontAlgn="base">
                <a:spcBef>
                  <a:spcPct val="0"/>
                </a:spcBef>
                <a:spcAft>
                  <a:spcPct val="0"/>
                </a:spcAft>
                <a:buClr>
                  <a:srgbClr val="002960"/>
                </a:buClr>
              </a:pPr>
              <a:r>
                <a:rPr lang="en-US" sz="800" dirty="0">
                  <a:solidFill>
                    <a:srgbClr val="808080"/>
                  </a:solidFill>
                </a:rPr>
                <a:t>STICKER</a:t>
              </a:r>
            </a:p>
          </p:txBody>
        </p:sp>
        <p:cxnSp>
          <p:nvCxnSpPr>
            <p:cNvPr id="21" name="AutoShape 31"/>
            <p:cNvCxnSpPr>
              <a:cxnSpLocks noChangeShapeType="1"/>
              <a:stCxn id="20" idx="2"/>
              <a:endCxn id="20" idx="4"/>
            </p:cNvCxnSpPr>
            <p:nvPr/>
          </p:nvCxnSpPr>
          <p:spPr bwMode="gray">
            <a:xfrm>
              <a:off x="8392863" y="285750"/>
              <a:ext cx="0" cy="147809"/>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p:cNvCxnSpPr>
              <a:cxnSpLocks noChangeShapeType="1"/>
              <a:stCxn id="20" idx="4"/>
              <a:endCxn id="20" idx="6"/>
            </p:cNvCxnSpPr>
            <p:nvPr/>
          </p:nvCxnSpPr>
          <p:spPr bwMode="gray">
            <a:xfrm>
              <a:off x="8392863" y="433559"/>
              <a:ext cx="347914"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6" name="LegendBoxes" hidden="1"/>
          <p:cNvGrpSpPr/>
          <p:nvPr userDrawn="1"/>
        </p:nvGrpSpPr>
        <p:grpSpPr bwMode="gray">
          <a:xfrm>
            <a:off x="10848374" y="1029339"/>
            <a:ext cx="855321" cy="1013977"/>
            <a:chOff x="7835905" y="279400"/>
            <a:chExt cx="628684" cy="993791"/>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31" name="Legend1"/>
            <p:cNvSpPr>
              <a:spLocks noChangeArrowheads="1"/>
            </p:cNvSpPr>
            <p:nvPr/>
          </p:nvSpPr>
          <p:spPr bwMode="gray">
            <a:xfrm>
              <a:off x="8089905" y="279400"/>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32" name="Legend2"/>
            <p:cNvSpPr>
              <a:spLocks noChangeArrowheads="1"/>
            </p:cNvSpPr>
            <p:nvPr/>
          </p:nvSpPr>
          <p:spPr bwMode="gray">
            <a:xfrm>
              <a:off x="8089905" y="549274"/>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33" name="Legend3"/>
            <p:cNvSpPr>
              <a:spLocks noChangeArrowheads="1"/>
            </p:cNvSpPr>
            <p:nvPr/>
          </p:nvSpPr>
          <p:spPr bwMode="gray">
            <a:xfrm>
              <a:off x="8089905" y="820738"/>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34" name="Legend4"/>
            <p:cNvSpPr>
              <a:spLocks noChangeArrowheads="1"/>
            </p:cNvSpPr>
            <p:nvPr/>
          </p:nvSpPr>
          <p:spPr bwMode="gray">
            <a:xfrm>
              <a:off x="8089905" y="1092201"/>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grpSp>
      <p:grpSp>
        <p:nvGrpSpPr>
          <p:cNvPr id="35" name="LegendLines" hidden="1"/>
          <p:cNvGrpSpPr/>
          <p:nvPr userDrawn="1"/>
        </p:nvGrpSpPr>
        <p:grpSpPr bwMode="gray">
          <a:xfrm>
            <a:off x="10429616" y="1029339"/>
            <a:ext cx="1274320" cy="741859"/>
            <a:chOff x="7540629" y="279400"/>
            <a:chExt cx="936658" cy="727089"/>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7" fontAlgn="base">
                <a:spcBef>
                  <a:spcPct val="0"/>
                </a:spcBef>
                <a:spcAft>
                  <a:spcPct val="0"/>
                </a:spcAft>
              </a:pPr>
              <a:endParaRPr lang="en-US" sz="1632" dirty="0">
                <a:solidFill>
                  <a:srgbClr val="005172"/>
                </a:solidFil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7" fontAlgn="base">
                <a:spcBef>
                  <a:spcPct val="0"/>
                </a:spcBef>
                <a:spcAft>
                  <a:spcPct val="0"/>
                </a:spcAft>
              </a:pPr>
              <a:endParaRPr lang="en-US" sz="1632" dirty="0">
                <a:solidFill>
                  <a:srgbClr val="005172"/>
                </a:solidFil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7" fontAlgn="base">
                <a:spcBef>
                  <a:spcPct val="0"/>
                </a:spcBef>
                <a:spcAft>
                  <a:spcPct val="0"/>
                </a:spcAft>
              </a:pPr>
              <a:endParaRPr lang="en-US" sz="1632" dirty="0">
                <a:solidFill>
                  <a:srgbClr val="005172"/>
                </a:solidFill>
              </a:endParaRPr>
            </a:p>
          </p:txBody>
        </p:sp>
        <p:sp>
          <p:nvSpPr>
            <p:cNvPr id="39" name="Legend1"/>
            <p:cNvSpPr>
              <a:spLocks noChangeArrowheads="1"/>
            </p:cNvSpPr>
            <p:nvPr/>
          </p:nvSpPr>
          <p:spPr bwMode="gray">
            <a:xfrm>
              <a:off x="8102604" y="279400"/>
              <a:ext cx="374683" cy="18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40" name="Legend2"/>
            <p:cNvSpPr>
              <a:spLocks noChangeArrowheads="1"/>
            </p:cNvSpPr>
            <p:nvPr/>
          </p:nvSpPr>
          <p:spPr bwMode="gray">
            <a:xfrm>
              <a:off x="8102604" y="546100"/>
              <a:ext cx="374683" cy="18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41" name="Legend3"/>
            <p:cNvSpPr>
              <a:spLocks noChangeArrowheads="1"/>
            </p:cNvSpPr>
            <p:nvPr/>
          </p:nvSpPr>
          <p:spPr bwMode="gray">
            <a:xfrm>
              <a:off x="8102604" y="825500"/>
              <a:ext cx="374683" cy="18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grpSp>
      <p:grpSp>
        <p:nvGrpSpPr>
          <p:cNvPr id="42" name="LegendMoons" hidden="1"/>
          <p:cNvGrpSpPr/>
          <p:nvPr userDrawn="1"/>
        </p:nvGrpSpPr>
        <p:grpSpPr bwMode="gray">
          <a:xfrm>
            <a:off x="10757672" y="1029337"/>
            <a:ext cx="946032" cy="1333055"/>
            <a:chOff x="7769225" y="250825"/>
            <a:chExt cx="695359" cy="1306516"/>
          </a:xfrm>
        </p:grpSpPr>
        <p:grpSp>
          <p:nvGrpSpPr>
            <p:cNvPr id="43" name="MoonLegend1"/>
            <p:cNvGrpSpPr>
              <a:grpSpLocks noChangeAspect="1"/>
            </p:cNvGrpSpPr>
            <p:nvPr>
              <p:custDataLst>
                <p:tags r:id="rId22"/>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35"/>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62" name="Arc 39"/>
              <p:cNvSpPr>
                <a:spLocks noChangeAspect="1"/>
              </p:cNvSpPr>
              <p:nvPr>
                <p:custDataLst>
                  <p:tags r:id="rId36"/>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4" name="MoonLegend2"/>
            <p:cNvGrpSpPr>
              <a:grpSpLocks noChangeAspect="1"/>
            </p:cNvGrpSpPr>
            <p:nvPr>
              <p:custDataLst>
                <p:tags r:id="rId23"/>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33"/>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60" name="Arc 42"/>
              <p:cNvSpPr>
                <a:spLocks noChangeAspect="1"/>
              </p:cNvSpPr>
              <p:nvPr>
                <p:custDataLst>
                  <p:tags r:id="rId34"/>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5" name="MoonLegend4"/>
            <p:cNvGrpSpPr>
              <a:grpSpLocks noChangeAspect="1"/>
            </p:cNvGrpSpPr>
            <p:nvPr>
              <p:custDataLst>
                <p:tags r:id="rId24"/>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31"/>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58" name="Arc 48"/>
              <p:cNvSpPr>
                <a:spLocks noChangeAspect="1"/>
              </p:cNvSpPr>
              <p:nvPr>
                <p:custDataLst>
                  <p:tags r:id="rId32"/>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6" name="MoonLegend5"/>
            <p:cNvGrpSpPr>
              <a:grpSpLocks noChangeAspect="1"/>
            </p:cNvGrpSpPr>
            <p:nvPr>
              <p:custDataLst>
                <p:tags r:id="rId25"/>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29"/>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56" name="Oval 51"/>
              <p:cNvSpPr>
                <a:spLocks noChangeAspect="1" noChangeArrowheads="1"/>
              </p:cNvSpPr>
              <p:nvPr>
                <p:custDataLst>
                  <p:tags r:id="rId30"/>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7" name="MoonLegend3"/>
            <p:cNvGrpSpPr>
              <a:grpSpLocks noChangeAspect="1"/>
            </p:cNvGrpSpPr>
            <p:nvPr>
              <p:custDataLst>
                <p:tags r:id="rId26"/>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27"/>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54" name="Arc 48"/>
              <p:cNvSpPr>
                <a:spLocks noChangeAspect="1"/>
              </p:cNvSpPr>
              <p:nvPr>
                <p:custDataLst>
                  <p:tags r:id="rId28"/>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sp>
          <p:nvSpPr>
            <p:cNvPr id="48" name="Legend1"/>
            <p:cNvSpPr>
              <a:spLocks noChangeArrowheads="1"/>
            </p:cNvSpPr>
            <p:nvPr/>
          </p:nvSpPr>
          <p:spPr bwMode="gray">
            <a:xfrm>
              <a:off x="8089900" y="263524"/>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49" name="Legend2"/>
            <p:cNvSpPr>
              <a:spLocks noChangeArrowheads="1"/>
            </p:cNvSpPr>
            <p:nvPr/>
          </p:nvSpPr>
          <p:spPr bwMode="gray">
            <a:xfrm>
              <a:off x="8089900" y="538163"/>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50" name="Legend3"/>
            <p:cNvSpPr>
              <a:spLocks noChangeArrowheads="1"/>
            </p:cNvSpPr>
            <p:nvPr/>
          </p:nvSpPr>
          <p:spPr bwMode="gray">
            <a:xfrm>
              <a:off x="8089900" y="812802"/>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51" name="Legend4"/>
            <p:cNvSpPr>
              <a:spLocks noChangeArrowheads="1"/>
            </p:cNvSpPr>
            <p:nvPr/>
          </p:nvSpPr>
          <p:spPr bwMode="gray">
            <a:xfrm>
              <a:off x="8089900" y="1084265"/>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52" name="Legend5"/>
            <p:cNvSpPr>
              <a:spLocks noChangeArrowheads="1"/>
            </p:cNvSpPr>
            <p:nvPr/>
          </p:nvSpPr>
          <p:spPr bwMode="gray">
            <a:xfrm>
              <a:off x="8089900" y="1360490"/>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grpSp>
      <p:sp>
        <p:nvSpPr>
          <p:cNvPr id="63" name="Slide Numbe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70" name="Footer Placeholder 5"/>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
        <p:nvSpPr>
          <p:cNvPr id="73" name="Chevron 72">
            <a:extLst>
              <a:ext uri="{FF2B5EF4-FFF2-40B4-BE49-F238E27FC236}">
                <a16:creationId xmlns:a16="http://schemas.microsoft.com/office/drawing/2014/main" id="{5CAA1F00-B78E-7742-A556-CC98AD428614}"/>
              </a:ext>
            </a:extLst>
          </p:cNvPr>
          <p:cNvSpPr/>
          <p:nvPr userDrawn="1"/>
        </p:nvSpPr>
        <p:spPr>
          <a:xfrm>
            <a:off x="13097769" y="5986693"/>
            <a:ext cx="3202299" cy="902876"/>
          </a:xfrm>
          <a:prstGeom prst="chevron">
            <a:avLst/>
          </a:prstGeom>
          <a:gradFill flip="none" rotWithShape="1">
            <a:gsLst>
              <a:gs pos="0">
                <a:srgbClr val="5AC06B"/>
              </a:gs>
              <a:gs pos="100000">
                <a:srgbClr val="31AB3D"/>
              </a:gs>
            </a:gsLst>
            <a:lin ang="18900000" scaled="1"/>
            <a:tileRect/>
          </a:gradFill>
          <a:effectLst/>
        </p:spPr>
        <p:txBody>
          <a:bodyPr wrap="square" tIns="243840" bIns="243840" rtlCol="0">
            <a:spAutoFit/>
          </a:bodyPr>
          <a:lstStyle/>
          <a:p>
            <a:pPr algn="ctr"/>
            <a:endParaRPr lang="en-US" sz="2667" b="1" dirty="0">
              <a:solidFill>
                <a:schemeClr val="bg1"/>
              </a:solidFill>
            </a:endParaRPr>
          </a:p>
        </p:txBody>
      </p:sp>
      <p:pic>
        <p:nvPicPr>
          <p:cNvPr id="64" name="Picture 63" descr="BCBSNC-CrossShieldNC_Horiz-RGB-CB-PNG.png">
            <a:extLst>
              <a:ext uri="{FF2B5EF4-FFF2-40B4-BE49-F238E27FC236}">
                <a16:creationId xmlns:a16="http://schemas.microsoft.com/office/drawing/2014/main" id="{268F346D-998A-B941-B169-B98FBD2D1F20}"/>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10622589" y="474221"/>
            <a:ext cx="1264884" cy="385313"/>
          </a:xfrm>
          <a:prstGeom prst="rect">
            <a:avLst/>
          </a:prstGeom>
        </p:spPr>
      </p:pic>
    </p:spTree>
    <p:extLst>
      <p:ext uri="{BB962C8B-B14F-4D97-AF65-F5344CB8AC3E}">
        <p14:creationId xmlns:p14="http://schemas.microsoft.com/office/powerpoint/2010/main" val="14207869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895328" rtl="0" eaLnBrk="1" fontAlgn="base" hangingPunct="1">
        <a:spcBef>
          <a:spcPct val="0"/>
        </a:spcBef>
        <a:spcAft>
          <a:spcPct val="0"/>
        </a:spcAft>
        <a:tabLst>
          <a:tab pos="269868" algn="l"/>
        </a:tabLst>
        <a:defRPr lang="x-none" sz="3200" b="1" cap="all" baseline="0">
          <a:solidFill>
            <a:srgbClr val="003B5B"/>
          </a:solidFill>
          <a:latin typeface="+mj-lt"/>
          <a:ea typeface="+mj-ea"/>
          <a:cs typeface="+mj-cs"/>
        </a:defRPr>
      </a:lvl1pPr>
      <a:lvl2pPr algn="l" defTabSz="895328" rtl="0" eaLnBrk="1" fontAlgn="base" hangingPunct="1">
        <a:spcBef>
          <a:spcPct val="0"/>
        </a:spcBef>
        <a:spcAft>
          <a:spcPct val="0"/>
        </a:spcAft>
        <a:defRPr lang="x-none" sz="1900" b="1">
          <a:solidFill>
            <a:schemeClr val="tx2"/>
          </a:solidFill>
          <a:latin typeface="Arial" charset="0"/>
        </a:defRPr>
      </a:lvl2pPr>
      <a:lvl3pPr algn="l" defTabSz="895328" rtl="0" eaLnBrk="1" fontAlgn="base" hangingPunct="1">
        <a:spcBef>
          <a:spcPct val="0"/>
        </a:spcBef>
        <a:spcAft>
          <a:spcPct val="0"/>
        </a:spcAft>
        <a:defRPr lang="x-none" sz="1900" b="1">
          <a:solidFill>
            <a:schemeClr val="tx2"/>
          </a:solidFill>
          <a:latin typeface="Arial" charset="0"/>
        </a:defRPr>
      </a:lvl3pPr>
      <a:lvl4pPr algn="l" defTabSz="895328" rtl="0" eaLnBrk="1" fontAlgn="base" hangingPunct="1">
        <a:spcBef>
          <a:spcPct val="0"/>
        </a:spcBef>
        <a:spcAft>
          <a:spcPct val="0"/>
        </a:spcAft>
        <a:defRPr lang="x-none" sz="1900" b="1">
          <a:solidFill>
            <a:schemeClr val="tx2"/>
          </a:solidFill>
          <a:latin typeface="Arial" charset="0"/>
        </a:defRPr>
      </a:lvl4pPr>
      <a:lvl5pPr algn="l" defTabSz="895328" rtl="0" eaLnBrk="1" fontAlgn="base" hangingPunct="1">
        <a:spcBef>
          <a:spcPct val="0"/>
        </a:spcBef>
        <a:spcAft>
          <a:spcPct val="0"/>
        </a:spcAft>
        <a:defRPr lang="x-none" sz="1900" b="1">
          <a:solidFill>
            <a:schemeClr val="tx2"/>
          </a:solidFill>
          <a:latin typeface="Arial" charset="0"/>
        </a:defRPr>
      </a:lvl5pPr>
      <a:lvl6pPr marL="457189" algn="l" defTabSz="895328" rtl="0" eaLnBrk="1" fontAlgn="base" hangingPunct="1">
        <a:spcBef>
          <a:spcPct val="0"/>
        </a:spcBef>
        <a:spcAft>
          <a:spcPct val="0"/>
        </a:spcAft>
        <a:defRPr lang="x-none" sz="1900" b="1">
          <a:solidFill>
            <a:schemeClr val="tx2"/>
          </a:solidFill>
          <a:latin typeface="Arial" charset="0"/>
        </a:defRPr>
      </a:lvl6pPr>
      <a:lvl7pPr marL="914377" algn="l" defTabSz="895328" rtl="0" eaLnBrk="1" fontAlgn="base" hangingPunct="1">
        <a:spcBef>
          <a:spcPct val="0"/>
        </a:spcBef>
        <a:spcAft>
          <a:spcPct val="0"/>
        </a:spcAft>
        <a:defRPr lang="x-none" sz="1900" b="1">
          <a:solidFill>
            <a:schemeClr val="tx2"/>
          </a:solidFill>
          <a:latin typeface="Arial" charset="0"/>
        </a:defRPr>
      </a:lvl7pPr>
      <a:lvl8pPr marL="1371566" algn="l" defTabSz="895328" rtl="0" eaLnBrk="1" fontAlgn="base" hangingPunct="1">
        <a:spcBef>
          <a:spcPct val="0"/>
        </a:spcBef>
        <a:spcAft>
          <a:spcPct val="0"/>
        </a:spcAft>
        <a:defRPr lang="x-none" sz="1900" b="1">
          <a:solidFill>
            <a:schemeClr val="tx2"/>
          </a:solidFill>
          <a:latin typeface="Arial" charset="0"/>
        </a:defRPr>
      </a:lvl8pPr>
      <a:lvl9pPr marL="1828754" algn="l" defTabSz="895328" rtl="0" eaLnBrk="1" fontAlgn="base" hangingPunct="1">
        <a:spcBef>
          <a:spcPct val="0"/>
        </a:spcBef>
        <a:spcAft>
          <a:spcPct val="0"/>
        </a:spcAft>
        <a:defRPr lang="x-none" sz="1900" b="1">
          <a:solidFill>
            <a:schemeClr val="tx2"/>
          </a:solidFill>
          <a:latin typeface="Arial" charset="0"/>
        </a:defRPr>
      </a:lvl9pPr>
    </p:titleStyle>
    <p:bodyStyle>
      <a:lvl1pPr marL="0" indent="0" algn="l" defTabSz="895328"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0" indent="-192083" algn="l" defTabSz="895328"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57189" indent="-261932" algn="l" defTabSz="895328"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14347" indent="-155571" algn="l" defTabSz="895328"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377" rtl="0" eaLnBrk="1" latinLnBrk="0" hangingPunct="1">
        <a:defRPr lang="x-none" sz="1800" kern="1200">
          <a:solidFill>
            <a:schemeClr val="tx1"/>
          </a:solidFill>
          <a:latin typeface="+mn-lt"/>
          <a:ea typeface="+mn-ea"/>
          <a:cs typeface="+mn-cs"/>
        </a:defRPr>
      </a:lvl1pPr>
      <a:lvl2pPr marL="457189" algn="l" defTabSz="914377" rtl="0" eaLnBrk="1" latinLnBrk="0" hangingPunct="1">
        <a:defRPr lang="x-none" sz="1800" kern="1200">
          <a:solidFill>
            <a:schemeClr val="tx1"/>
          </a:solidFill>
          <a:latin typeface="+mn-lt"/>
          <a:ea typeface="+mn-ea"/>
          <a:cs typeface="+mn-cs"/>
        </a:defRPr>
      </a:lvl2pPr>
      <a:lvl3pPr marL="914377" algn="l" defTabSz="914377" rtl="0" eaLnBrk="1" latinLnBrk="0" hangingPunct="1">
        <a:defRPr lang="x-none" sz="1800" kern="1200">
          <a:solidFill>
            <a:schemeClr val="tx1"/>
          </a:solidFill>
          <a:latin typeface="+mn-lt"/>
          <a:ea typeface="+mn-ea"/>
          <a:cs typeface="+mn-cs"/>
        </a:defRPr>
      </a:lvl3pPr>
      <a:lvl4pPr marL="1371566" algn="l" defTabSz="914377" rtl="0" eaLnBrk="1" latinLnBrk="0" hangingPunct="1">
        <a:defRPr lang="x-none" sz="1800" kern="1200">
          <a:solidFill>
            <a:schemeClr val="tx1"/>
          </a:solidFill>
          <a:latin typeface="+mn-lt"/>
          <a:ea typeface="+mn-ea"/>
          <a:cs typeface="+mn-cs"/>
        </a:defRPr>
      </a:lvl4pPr>
      <a:lvl5pPr marL="1828754" algn="l" defTabSz="914377" rtl="0" eaLnBrk="1" latinLnBrk="0" hangingPunct="1">
        <a:defRPr lang="x-none" sz="1800" kern="1200">
          <a:solidFill>
            <a:schemeClr val="tx1"/>
          </a:solidFill>
          <a:latin typeface="+mn-lt"/>
          <a:ea typeface="+mn-ea"/>
          <a:cs typeface="+mn-cs"/>
        </a:defRPr>
      </a:lvl5pPr>
      <a:lvl6pPr marL="2285943" algn="l" defTabSz="914377" rtl="0" eaLnBrk="1" latinLnBrk="0" hangingPunct="1">
        <a:defRPr lang="x-none" sz="1800" kern="1200">
          <a:solidFill>
            <a:schemeClr val="tx1"/>
          </a:solidFill>
          <a:latin typeface="+mn-lt"/>
          <a:ea typeface="+mn-ea"/>
          <a:cs typeface="+mn-cs"/>
        </a:defRPr>
      </a:lvl6pPr>
      <a:lvl7pPr marL="2743131" algn="l" defTabSz="914377" rtl="0" eaLnBrk="1" latinLnBrk="0" hangingPunct="1">
        <a:defRPr lang="x-none" sz="1800" kern="1200">
          <a:solidFill>
            <a:schemeClr val="tx1"/>
          </a:solidFill>
          <a:latin typeface="+mn-lt"/>
          <a:ea typeface="+mn-ea"/>
          <a:cs typeface="+mn-cs"/>
        </a:defRPr>
      </a:lvl7pPr>
      <a:lvl8pPr marL="3200320" algn="l" defTabSz="914377" rtl="0" eaLnBrk="1" latinLnBrk="0" hangingPunct="1">
        <a:defRPr lang="x-none" sz="1800" kern="1200">
          <a:solidFill>
            <a:schemeClr val="tx1"/>
          </a:solidFill>
          <a:latin typeface="+mn-lt"/>
          <a:ea typeface="+mn-ea"/>
          <a:cs typeface="+mn-cs"/>
        </a:defRPr>
      </a:lvl8pPr>
      <a:lvl9pPr marL="3657509" algn="l" defTabSz="914377"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2500972595"/>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2"/>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7" fontAlgn="base">
              <a:spcBef>
                <a:spcPct val="0"/>
              </a:spcBef>
              <a:spcAft>
                <a:spcPct val="0"/>
              </a:spcAft>
            </a:pPr>
            <a:endParaRPr lang="en-US" sz="2000" dirty="0">
              <a:solidFill>
                <a:srgbClr val="000000"/>
              </a:solidFill>
              <a:sym typeface="Arial" panose="020B0604020202020204" pitchFamily="34" charset="0"/>
            </a:endParaRPr>
          </a:p>
        </p:txBody>
      </p:sp>
      <p:sp>
        <p:nvSpPr>
          <p:cNvPr id="68" name="Rectangle 67"/>
          <p:cNvSpPr/>
          <p:nvPr userDrawn="1"/>
        </p:nvSpPr>
        <p:spPr>
          <a:xfrm>
            <a:off x="0" y="6576292"/>
            <a:ext cx="12192000" cy="2817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67" name="Rectangle 66"/>
          <p:cNvSpPr/>
          <p:nvPr userDrawn="1"/>
        </p:nvSpPr>
        <p:spPr bwMode="ltGray">
          <a:xfrm>
            <a:off x="-1" y="3"/>
            <a:ext cx="12197644" cy="224672"/>
          </a:xfrm>
          <a:prstGeom prst="rect">
            <a:avLst/>
          </a:prstGeom>
          <a:solidFill>
            <a:srgbClr val="003B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632" dirty="0">
              <a:solidFill>
                <a:srgbClr val="FFFFFF"/>
              </a:solidFill>
            </a:endParaRPr>
          </a:p>
        </p:txBody>
      </p:sp>
      <p:sp>
        <p:nvSpPr>
          <p:cNvPr id="19" name="Title Placeholder 2"/>
          <p:cNvSpPr>
            <a:spLocks noGrp="1" noChangeArrowheads="1"/>
          </p:cNvSpPr>
          <p:nvPr userDrawn="1">
            <p:ph type="title"/>
          </p:nvPr>
        </p:nvSpPr>
        <p:spPr bwMode="auto">
          <a:xfrm>
            <a:off x="303402" y="428631"/>
            <a:ext cx="10708905"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userDrawn="1"/>
        </p:nvSpPr>
        <p:spPr bwMode="auto">
          <a:xfrm>
            <a:off x="161988" y="33759"/>
            <a:ext cx="490519" cy="123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4377" fontAlgn="base">
              <a:spcBef>
                <a:spcPct val="0"/>
              </a:spcBef>
              <a:spcAft>
                <a:spcPct val="0"/>
              </a:spcAft>
            </a:pPr>
            <a:r>
              <a:rPr lang="en-US" sz="800" cap="all" dirty="0">
                <a:solidFill>
                  <a:srgbClr val="FFFFFF"/>
                </a:solidFill>
              </a:rPr>
              <a:t>TRACKER</a:t>
            </a:r>
          </a:p>
        </p:txBody>
      </p:sp>
      <p:sp>
        <p:nvSpPr>
          <p:cNvPr id="11" name="3. Unit of measure" hidden="1"/>
          <p:cNvSpPr txBox="1">
            <a:spLocks noChangeArrowheads="1"/>
          </p:cNvSpPr>
          <p:nvPr userDrawn="1"/>
        </p:nvSpPr>
        <p:spPr bwMode="gray">
          <a:xfrm>
            <a:off x="161987" y="992577"/>
            <a:ext cx="1172548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fontAlgn="base">
              <a:spcBef>
                <a:spcPct val="0"/>
              </a:spcBef>
              <a:spcAft>
                <a:spcPct val="0"/>
              </a:spcAft>
              <a:defRPr lang="x-none"/>
            </a:pPr>
            <a:r>
              <a:rPr lang="en-US" sz="1600" dirty="0">
                <a:solidFill>
                  <a:srgbClr val="808080"/>
                </a:solidFill>
                <a:latin typeface="Arial"/>
              </a:rPr>
              <a:t>Unit of measure</a:t>
            </a:r>
          </a:p>
        </p:txBody>
      </p:sp>
      <p:sp>
        <p:nvSpPr>
          <p:cNvPr id="13" name="4. Footnote" hidden="1"/>
          <p:cNvSpPr txBox="1">
            <a:spLocks noChangeArrowheads="1"/>
          </p:cNvSpPr>
          <p:nvPr userDrawn="1"/>
        </p:nvSpPr>
        <p:spPr bwMode="gray">
          <a:xfrm>
            <a:off x="161987" y="6235407"/>
            <a:ext cx="11725484" cy="123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3" indent="-85723" fontAlgn="base">
              <a:spcBef>
                <a:spcPct val="0"/>
              </a:spcBef>
              <a:spcAft>
                <a:spcPct val="0"/>
              </a:spcAft>
              <a:defRPr lang="x-none"/>
            </a:pPr>
            <a:r>
              <a:rPr lang="en-US" sz="800" dirty="0">
                <a:solidFill>
                  <a:srgbClr val="808080"/>
                </a:solidFill>
                <a:latin typeface="Arial"/>
              </a:rPr>
              <a:t>1 Footnote</a:t>
            </a:r>
          </a:p>
        </p:txBody>
      </p:sp>
      <p:sp>
        <p:nvSpPr>
          <p:cNvPr id="14" name="5. Source" hidden="1"/>
          <p:cNvSpPr>
            <a:spLocks noChangeArrowheads="1"/>
          </p:cNvSpPr>
          <p:nvPr userDrawn="1"/>
        </p:nvSpPr>
        <p:spPr bwMode="gray">
          <a:xfrm>
            <a:off x="161986" y="6404171"/>
            <a:ext cx="11725485" cy="123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p>
            <a:pPr marL="517512" indent="-517512" defTabSz="895328" fontAlgn="base">
              <a:spcBef>
                <a:spcPct val="0"/>
              </a:spcBef>
              <a:spcAft>
                <a:spcPct val="0"/>
              </a:spcAft>
              <a:tabLst>
                <a:tab pos="612759" algn="l"/>
              </a:tabLst>
            </a:pPr>
            <a:r>
              <a:rPr lang="en-US" sz="800" dirty="0">
                <a:solidFill>
                  <a:srgbClr val="808080"/>
                </a:solidFill>
              </a:rPr>
              <a:t>SOURCE : Source</a:t>
            </a:r>
          </a:p>
        </p:txBody>
      </p:sp>
      <p:sp>
        <p:nvSpPr>
          <p:cNvPr id="3" name="Text Placeholder 2"/>
          <p:cNvSpPr>
            <a:spLocks noGrp="1"/>
          </p:cNvSpPr>
          <p:nvPr userDrawn="1">
            <p:ph type="body" idx="1"/>
          </p:nvPr>
        </p:nvSpPr>
        <p:spPr bwMode="gray">
          <a:xfrm>
            <a:off x="303401" y="2053328"/>
            <a:ext cx="5853024" cy="1256112"/>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userDrawn="1"/>
        </p:nvGrpSpPr>
        <p:grpSpPr bwMode="gray">
          <a:xfrm>
            <a:off x="1976207" y="1897947"/>
            <a:ext cx="5801189" cy="510219"/>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4377" fontAlgn="base">
                <a:spcBef>
                  <a:spcPct val="0"/>
                </a:spcBef>
                <a:spcAft>
                  <a:spcPct val="0"/>
                </a:spcAft>
              </a:pPr>
              <a:r>
                <a:rPr lang="en-US" sz="1600" b="1" dirty="0">
                  <a:solidFill>
                    <a:srgbClr val="000000"/>
                  </a:solidFill>
                </a:rPr>
                <a:t>Title</a:t>
              </a:r>
            </a:p>
            <a:p>
              <a:pPr defTabSz="914377" fontAlgn="base">
                <a:spcBef>
                  <a:spcPct val="0"/>
                </a:spcBef>
                <a:spcAft>
                  <a:spcPct val="0"/>
                </a:spcAft>
              </a:pPr>
              <a:r>
                <a:rPr lang="en-US" sz="1600" dirty="0">
                  <a:solidFill>
                    <a:srgbClr val="808080"/>
                  </a:solidFill>
                </a:rPr>
                <a:t>Unit of measure</a:t>
              </a:r>
            </a:p>
          </p:txBody>
        </p:sp>
      </p:grpSp>
      <p:grpSp>
        <p:nvGrpSpPr>
          <p:cNvPr id="17" name="Sticker" hidden="1"/>
          <p:cNvGrpSpPr/>
          <p:nvPr userDrawn="1"/>
        </p:nvGrpSpPr>
        <p:grpSpPr bwMode="gray">
          <a:xfrm>
            <a:off x="11414128" y="1029337"/>
            <a:ext cx="473335" cy="150811"/>
            <a:chOff x="8392863" y="285750"/>
            <a:chExt cx="347914" cy="147809"/>
          </a:xfrm>
        </p:grpSpPr>
        <p:sp>
          <p:nvSpPr>
            <p:cNvPr id="20" name="StickerRectangle"/>
            <p:cNvSpPr>
              <a:spLocks noChangeArrowheads="1"/>
            </p:cNvSpPr>
            <p:nvPr/>
          </p:nvSpPr>
          <p:spPr bwMode="gray">
            <a:xfrm>
              <a:off x="8392863" y="285750"/>
              <a:ext cx="347914" cy="147809"/>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328" fontAlgn="base">
                <a:spcBef>
                  <a:spcPct val="0"/>
                </a:spcBef>
                <a:spcAft>
                  <a:spcPct val="0"/>
                </a:spcAft>
                <a:buClr>
                  <a:srgbClr val="002960"/>
                </a:buClr>
              </a:pPr>
              <a:r>
                <a:rPr lang="en-US" sz="800" dirty="0">
                  <a:solidFill>
                    <a:srgbClr val="808080"/>
                  </a:solidFill>
                </a:rPr>
                <a:t>STICKER</a:t>
              </a:r>
            </a:p>
          </p:txBody>
        </p:sp>
        <p:cxnSp>
          <p:nvCxnSpPr>
            <p:cNvPr id="21" name="AutoShape 31"/>
            <p:cNvCxnSpPr>
              <a:cxnSpLocks noChangeShapeType="1"/>
              <a:stCxn id="20" idx="2"/>
              <a:endCxn id="20" idx="4"/>
            </p:cNvCxnSpPr>
            <p:nvPr/>
          </p:nvCxnSpPr>
          <p:spPr bwMode="gray">
            <a:xfrm>
              <a:off x="8392863" y="285750"/>
              <a:ext cx="0" cy="147809"/>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p:cNvCxnSpPr>
              <a:cxnSpLocks noChangeShapeType="1"/>
              <a:stCxn id="20" idx="4"/>
              <a:endCxn id="20" idx="6"/>
            </p:cNvCxnSpPr>
            <p:nvPr/>
          </p:nvCxnSpPr>
          <p:spPr bwMode="gray">
            <a:xfrm>
              <a:off x="8392863" y="433559"/>
              <a:ext cx="347914"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6" name="LegendBoxes" hidden="1"/>
          <p:cNvGrpSpPr/>
          <p:nvPr userDrawn="1"/>
        </p:nvGrpSpPr>
        <p:grpSpPr bwMode="gray">
          <a:xfrm>
            <a:off x="10848374" y="1029339"/>
            <a:ext cx="855321" cy="1013977"/>
            <a:chOff x="7835905" y="279400"/>
            <a:chExt cx="628684" cy="993791"/>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31" name="Legend1"/>
            <p:cNvSpPr>
              <a:spLocks noChangeArrowheads="1"/>
            </p:cNvSpPr>
            <p:nvPr/>
          </p:nvSpPr>
          <p:spPr bwMode="gray">
            <a:xfrm>
              <a:off x="8089905" y="279400"/>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32" name="Legend2"/>
            <p:cNvSpPr>
              <a:spLocks noChangeArrowheads="1"/>
            </p:cNvSpPr>
            <p:nvPr/>
          </p:nvSpPr>
          <p:spPr bwMode="gray">
            <a:xfrm>
              <a:off x="8089905" y="549274"/>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33" name="Legend3"/>
            <p:cNvSpPr>
              <a:spLocks noChangeArrowheads="1"/>
            </p:cNvSpPr>
            <p:nvPr/>
          </p:nvSpPr>
          <p:spPr bwMode="gray">
            <a:xfrm>
              <a:off x="8089905" y="820738"/>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34" name="Legend4"/>
            <p:cNvSpPr>
              <a:spLocks noChangeArrowheads="1"/>
            </p:cNvSpPr>
            <p:nvPr/>
          </p:nvSpPr>
          <p:spPr bwMode="gray">
            <a:xfrm>
              <a:off x="8089905" y="1092201"/>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grpSp>
      <p:grpSp>
        <p:nvGrpSpPr>
          <p:cNvPr id="35" name="LegendLines" hidden="1"/>
          <p:cNvGrpSpPr/>
          <p:nvPr userDrawn="1"/>
        </p:nvGrpSpPr>
        <p:grpSpPr bwMode="gray">
          <a:xfrm>
            <a:off x="10429616" y="1029339"/>
            <a:ext cx="1274320" cy="741859"/>
            <a:chOff x="7540629" y="279400"/>
            <a:chExt cx="936658" cy="727089"/>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7" fontAlgn="base">
                <a:spcBef>
                  <a:spcPct val="0"/>
                </a:spcBef>
                <a:spcAft>
                  <a:spcPct val="0"/>
                </a:spcAft>
              </a:pPr>
              <a:endParaRPr lang="en-US" sz="1632" dirty="0">
                <a:solidFill>
                  <a:srgbClr val="005172"/>
                </a:solidFil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7" fontAlgn="base">
                <a:spcBef>
                  <a:spcPct val="0"/>
                </a:spcBef>
                <a:spcAft>
                  <a:spcPct val="0"/>
                </a:spcAft>
              </a:pPr>
              <a:endParaRPr lang="en-US" sz="1632" dirty="0">
                <a:solidFill>
                  <a:srgbClr val="005172"/>
                </a:solidFil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7" fontAlgn="base">
                <a:spcBef>
                  <a:spcPct val="0"/>
                </a:spcBef>
                <a:spcAft>
                  <a:spcPct val="0"/>
                </a:spcAft>
              </a:pPr>
              <a:endParaRPr lang="en-US" sz="1632" dirty="0">
                <a:solidFill>
                  <a:srgbClr val="005172"/>
                </a:solidFill>
              </a:endParaRPr>
            </a:p>
          </p:txBody>
        </p:sp>
        <p:sp>
          <p:nvSpPr>
            <p:cNvPr id="39" name="Legend1"/>
            <p:cNvSpPr>
              <a:spLocks noChangeArrowheads="1"/>
            </p:cNvSpPr>
            <p:nvPr/>
          </p:nvSpPr>
          <p:spPr bwMode="gray">
            <a:xfrm>
              <a:off x="8102604" y="279400"/>
              <a:ext cx="374683" cy="18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40" name="Legend2"/>
            <p:cNvSpPr>
              <a:spLocks noChangeArrowheads="1"/>
            </p:cNvSpPr>
            <p:nvPr/>
          </p:nvSpPr>
          <p:spPr bwMode="gray">
            <a:xfrm>
              <a:off x="8102604" y="546100"/>
              <a:ext cx="374683" cy="18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41" name="Legend3"/>
            <p:cNvSpPr>
              <a:spLocks noChangeArrowheads="1"/>
            </p:cNvSpPr>
            <p:nvPr/>
          </p:nvSpPr>
          <p:spPr bwMode="gray">
            <a:xfrm>
              <a:off x="8102604" y="825500"/>
              <a:ext cx="374683" cy="18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grpSp>
      <p:grpSp>
        <p:nvGrpSpPr>
          <p:cNvPr id="42" name="LegendMoons" hidden="1"/>
          <p:cNvGrpSpPr/>
          <p:nvPr userDrawn="1"/>
        </p:nvGrpSpPr>
        <p:grpSpPr bwMode="gray">
          <a:xfrm>
            <a:off x="10757672" y="1029337"/>
            <a:ext cx="946032" cy="1333055"/>
            <a:chOff x="7769225" y="250825"/>
            <a:chExt cx="695359" cy="1306516"/>
          </a:xfrm>
        </p:grpSpPr>
        <p:grpSp>
          <p:nvGrpSpPr>
            <p:cNvPr id="43" name="MoonLegend1"/>
            <p:cNvGrpSpPr>
              <a:grpSpLocks noChangeAspect="1"/>
            </p:cNvGrpSpPr>
            <p:nvPr>
              <p:custDataLst>
                <p:tags r:id="rId23"/>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36"/>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62" name="Arc 39"/>
              <p:cNvSpPr>
                <a:spLocks noChangeAspect="1"/>
              </p:cNvSpPr>
              <p:nvPr>
                <p:custDataLst>
                  <p:tags r:id="rId37"/>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4" name="MoonLegend2"/>
            <p:cNvGrpSpPr>
              <a:grpSpLocks noChangeAspect="1"/>
            </p:cNvGrpSpPr>
            <p:nvPr>
              <p:custDataLst>
                <p:tags r:id="rId24"/>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34"/>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60" name="Arc 42"/>
              <p:cNvSpPr>
                <a:spLocks noChangeAspect="1"/>
              </p:cNvSpPr>
              <p:nvPr>
                <p:custDataLst>
                  <p:tags r:id="rId35"/>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5" name="MoonLegend4"/>
            <p:cNvGrpSpPr>
              <a:grpSpLocks noChangeAspect="1"/>
            </p:cNvGrpSpPr>
            <p:nvPr>
              <p:custDataLst>
                <p:tags r:id="rId25"/>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32"/>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58" name="Arc 48"/>
              <p:cNvSpPr>
                <a:spLocks noChangeAspect="1"/>
              </p:cNvSpPr>
              <p:nvPr>
                <p:custDataLst>
                  <p:tags r:id="rId33"/>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6" name="MoonLegend5"/>
            <p:cNvGrpSpPr>
              <a:grpSpLocks noChangeAspect="1"/>
            </p:cNvGrpSpPr>
            <p:nvPr>
              <p:custDataLst>
                <p:tags r:id="rId26"/>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30"/>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56" name="Oval 51"/>
              <p:cNvSpPr>
                <a:spLocks noChangeAspect="1" noChangeArrowheads="1"/>
              </p:cNvSpPr>
              <p:nvPr>
                <p:custDataLst>
                  <p:tags r:id="rId31"/>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grpSp>
          <p:nvGrpSpPr>
            <p:cNvPr id="47" name="MoonLegend3"/>
            <p:cNvGrpSpPr>
              <a:grpSpLocks noChangeAspect="1"/>
            </p:cNvGrpSpPr>
            <p:nvPr>
              <p:custDataLst>
                <p:tags r:id="rId27"/>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28"/>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sp>
            <p:nvSpPr>
              <p:cNvPr id="54" name="Arc 48"/>
              <p:cNvSpPr>
                <a:spLocks noChangeAspect="1"/>
              </p:cNvSpPr>
              <p:nvPr>
                <p:custDataLst>
                  <p:tags r:id="rId29"/>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pPr>
                <a:endParaRPr lang="en-US" sz="1632" dirty="0">
                  <a:solidFill>
                    <a:srgbClr val="005172"/>
                  </a:solidFill>
                </a:endParaRPr>
              </a:p>
            </p:txBody>
          </p:sp>
        </p:grpSp>
        <p:sp>
          <p:nvSpPr>
            <p:cNvPr id="48" name="Legend1"/>
            <p:cNvSpPr>
              <a:spLocks noChangeArrowheads="1"/>
            </p:cNvSpPr>
            <p:nvPr/>
          </p:nvSpPr>
          <p:spPr bwMode="gray">
            <a:xfrm>
              <a:off x="8089900" y="263524"/>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49" name="Legend2"/>
            <p:cNvSpPr>
              <a:spLocks noChangeArrowheads="1"/>
            </p:cNvSpPr>
            <p:nvPr/>
          </p:nvSpPr>
          <p:spPr bwMode="gray">
            <a:xfrm>
              <a:off x="8089900" y="538163"/>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50" name="Legend3"/>
            <p:cNvSpPr>
              <a:spLocks noChangeArrowheads="1"/>
            </p:cNvSpPr>
            <p:nvPr/>
          </p:nvSpPr>
          <p:spPr bwMode="gray">
            <a:xfrm>
              <a:off x="8089900" y="812802"/>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51" name="Legend4"/>
            <p:cNvSpPr>
              <a:spLocks noChangeArrowheads="1"/>
            </p:cNvSpPr>
            <p:nvPr/>
          </p:nvSpPr>
          <p:spPr bwMode="gray">
            <a:xfrm>
              <a:off x="8089900" y="1084265"/>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sp>
          <p:nvSpPr>
            <p:cNvPr id="52" name="Legend5"/>
            <p:cNvSpPr>
              <a:spLocks noChangeArrowheads="1"/>
            </p:cNvSpPr>
            <p:nvPr/>
          </p:nvSpPr>
          <p:spPr bwMode="gray">
            <a:xfrm>
              <a:off x="8089900" y="1360490"/>
              <a:ext cx="374684" cy="180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328" fontAlgn="base">
                <a:spcBef>
                  <a:spcPct val="0"/>
                </a:spcBef>
                <a:spcAft>
                  <a:spcPct val="0"/>
                </a:spcAft>
                <a:buClr>
                  <a:srgbClr val="005172"/>
                </a:buClr>
              </a:pPr>
              <a:r>
                <a:rPr lang="en-US" sz="1200" dirty="0">
                  <a:solidFill>
                    <a:srgbClr val="005172"/>
                  </a:solidFill>
                </a:rPr>
                <a:t>Legend</a:t>
              </a:r>
            </a:p>
          </p:txBody>
        </p:sp>
      </p:grpSp>
      <p:sp>
        <p:nvSpPr>
          <p:cNvPr id="63" name="Slide Number"/>
          <p:cNvSpPr txBox="1">
            <a:spLocks/>
          </p:cNvSpPr>
          <p:nvPr userDrawn="1"/>
        </p:nvSpPr>
        <p:spPr bwMode="auto">
          <a:xfrm>
            <a:off x="11762439" y="6655591"/>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914377" fontAlgn="base">
              <a:spcBef>
                <a:spcPct val="0"/>
              </a:spcBef>
              <a:spcAft>
                <a:spcPct val="0"/>
              </a:spcAft>
            </a:pPr>
            <a:fld id="{42C328C1-A84F-4A39-A664-DBA00541A8C6}" type="slidenum">
              <a:rPr lang="en-US" sz="800" smtClean="0">
                <a:solidFill>
                  <a:srgbClr val="005172"/>
                </a:solidFill>
              </a:rPr>
              <a:pPr algn="r" defTabSz="914377" fontAlgn="base">
                <a:spcBef>
                  <a:spcPct val="0"/>
                </a:spcBef>
                <a:spcAft>
                  <a:spcPct val="0"/>
                </a:spcAft>
              </a:pPr>
              <a:t>‹#›</a:t>
            </a:fld>
            <a:endParaRPr lang="en-US" sz="800" dirty="0">
              <a:solidFill>
                <a:srgbClr val="005172"/>
              </a:solidFill>
            </a:endParaRPr>
          </a:p>
        </p:txBody>
      </p:sp>
      <p:sp>
        <p:nvSpPr>
          <p:cNvPr id="70" name="Footer Placeholder 5"/>
          <p:cNvSpPr txBox="1">
            <a:spLocks/>
          </p:cNvSpPr>
          <p:nvPr userDrawn="1"/>
        </p:nvSpPr>
        <p:spPr>
          <a:xfrm>
            <a:off x="161987" y="6655591"/>
            <a:ext cx="11137116" cy="123111"/>
          </a:xfrm>
          <a:prstGeom prst="rect">
            <a:avLst/>
          </a:prstGeom>
        </p:spPr>
        <p:txBody>
          <a:bodyPr lIns="0" tIns="0" rIns="0" bIns="0">
            <a:spAutoFit/>
          </a:bodyPr>
          <a:lstStyle>
            <a:defPPr>
              <a:defRPr lang="en-US"/>
            </a:defPPr>
            <a:lvl1pPr algn="l" rtl="0" fontAlgn="base">
              <a:spcBef>
                <a:spcPct val="0"/>
              </a:spcBef>
              <a:spcAft>
                <a:spcPct val="0"/>
              </a:spcAft>
              <a:defRPr sz="800" kern="1200" baseline="0">
                <a:solidFill>
                  <a:schemeClr val="tx1"/>
                </a:solidFill>
                <a:latin typeface="Arial" charset="0"/>
                <a:ea typeface="+mn-ea"/>
                <a:cs typeface="+mn-cs"/>
              </a:defRPr>
            </a:lvl1pPr>
            <a:lvl2pPr marL="466481" algn="l" rtl="0" fontAlgn="base">
              <a:spcBef>
                <a:spcPct val="0"/>
              </a:spcBef>
              <a:spcAft>
                <a:spcPct val="0"/>
              </a:spcAft>
              <a:defRPr sz="1632" kern="1200">
                <a:solidFill>
                  <a:schemeClr val="tx1"/>
                </a:solidFill>
                <a:latin typeface="Arial" charset="0"/>
                <a:ea typeface="+mn-ea"/>
                <a:cs typeface="+mn-cs"/>
              </a:defRPr>
            </a:lvl2pPr>
            <a:lvl3pPr marL="932962" algn="l" rtl="0" fontAlgn="base">
              <a:spcBef>
                <a:spcPct val="0"/>
              </a:spcBef>
              <a:spcAft>
                <a:spcPct val="0"/>
              </a:spcAft>
              <a:defRPr sz="1632" kern="1200">
                <a:solidFill>
                  <a:schemeClr val="tx1"/>
                </a:solidFill>
                <a:latin typeface="Arial" charset="0"/>
                <a:ea typeface="+mn-ea"/>
                <a:cs typeface="+mn-cs"/>
              </a:defRPr>
            </a:lvl3pPr>
            <a:lvl4pPr marL="1399443" algn="l" rtl="0" fontAlgn="base">
              <a:spcBef>
                <a:spcPct val="0"/>
              </a:spcBef>
              <a:spcAft>
                <a:spcPct val="0"/>
              </a:spcAft>
              <a:defRPr sz="1632" kern="1200">
                <a:solidFill>
                  <a:schemeClr val="tx1"/>
                </a:solidFill>
                <a:latin typeface="Arial" charset="0"/>
                <a:ea typeface="+mn-ea"/>
                <a:cs typeface="+mn-cs"/>
              </a:defRPr>
            </a:lvl4pPr>
            <a:lvl5pPr marL="1865925" algn="l" rtl="0" fontAlgn="base">
              <a:spcBef>
                <a:spcPct val="0"/>
              </a:spcBef>
              <a:spcAft>
                <a:spcPct val="0"/>
              </a:spcAft>
              <a:defRPr sz="1632" kern="1200">
                <a:solidFill>
                  <a:schemeClr val="tx1"/>
                </a:solidFill>
                <a:latin typeface="Arial" charset="0"/>
                <a:ea typeface="+mn-ea"/>
                <a:cs typeface="+mn-cs"/>
              </a:defRPr>
            </a:lvl5pPr>
            <a:lvl6pPr marL="2332406" algn="l" defTabSz="932962" rtl="0" eaLnBrk="1" latinLnBrk="0" hangingPunct="1">
              <a:defRPr sz="1632" kern="1200">
                <a:solidFill>
                  <a:schemeClr val="tx1"/>
                </a:solidFill>
                <a:latin typeface="Arial" charset="0"/>
                <a:ea typeface="+mn-ea"/>
                <a:cs typeface="+mn-cs"/>
              </a:defRPr>
            </a:lvl6pPr>
            <a:lvl7pPr marL="2798887" algn="l" defTabSz="932962" rtl="0" eaLnBrk="1" latinLnBrk="0" hangingPunct="1">
              <a:defRPr sz="1632" kern="1200">
                <a:solidFill>
                  <a:schemeClr val="tx1"/>
                </a:solidFill>
                <a:latin typeface="Arial" charset="0"/>
                <a:ea typeface="+mn-ea"/>
                <a:cs typeface="+mn-cs"/>
              </a:defRPr>
            </a:lvl7pPr>
            <a:lvl8pPr marL="3265368" algn="l" defTabSz="932962" rtl="0" eaLnBrk="1" latinLnBrk="0" hangingPunct="1">
              <a:defRPr sz="1632" kern="1200">
                <a:solidFill>
                  <a:schemeClr val="tx1"/>
                </a:solidFill>
                <a:latin typeface="Arial" charset="0"/>
                <a:ea typeface="+mn-ea"/>
                <a:cs typeface="+mn-cs"/>
              </a:defRPr>
            </a:lvl8pPr>
            <a:lvl9pPr marL="3731849" algn="l" defTabSz="932962" rtl="0" eaLnBrk="1" latinLnBrk="0" hangingPunct="1">
              <a:defRPr sz="1632" kern="1200">
                <a:solidFill>
                  <a:schemeClr val="tx1"/>
                </a:solidFill>
                <a:latin typeface="Arial" charset="0"/>
                <a:ea typeface="+mn-ea"/>
                <a:cs typeface="+mn-cs"/>
              </a:defRPr>
            </a:lvl9pPr>
          </a:lstStyle>
          <a:p>
            <a:pPr defTabSz="914377"/>
            <a:r>
              <a:rPr lang="en-US" sz="800" dirty="0">
                <a:solidFill>
                  <a:schemeClr val="bg1">
                    <a:lumMod val="75000"/>
                  </a:schemeClr>
                </a:solidFill>
              </a:rPr>
              <a:t>Proprietary and </a:t>
            </a:r>
            <a:r>
              <a:rPr lang="en-US" sz="800" dirty="0">
                <a:solidFill>
                  <a:schemeClr val="bg1">
                    <a:lumMod val="75000"/>
                  </a:schemeClr>
                </a:solidFill>
                <a:latin typeface="Arial"/>
              </a:rPr>
              <a:t>Confidential</a:t>
            </a:r>
            <a:r>
              <a:rPr lang="en-US" sz="800" dirty="0">
                <a:solidFill>
                  <a:schemeClr val="bg1">
                    <a:lumMod val="75000"/>
                  </a:schemeClr>
                </a:solidFill>
              </a:rPr>
              <a:t> Information of BCBSNC – Not for Distribution</a:t>
            </a:r>
          </a:p>
        </p:txBody>
      </p:sp>
      <p:sp>
        <p:nvSpPr>
          <p:cNvPr id="73" name="Chevron 72">
            <a:extLst>
              <a:ext uri="{FF2B5EF4-FFF2-40B4-BE49-F238E27FC236}">
                <a16:creationId xmlns:a16="http://schemas.microsoft.com/office/drawing/2014/main" id="{5CAA1F00-B78E-7742-A556-CC98AD428614}"/>
              </a:ext>
            </a:extLst>
          </p:cNvPr>
          <p:cNvSpPr/>
          <p:nvPr userDrawn="1"/>
        </p:nvSpPr>
        <p:spPr>
          <a:xfrm>
            <a:off x="13097769" y="5986693"/>
            <a:ext cx="3202299" cy="902876"/>
          </a:xfrm>
          <a:prstGeom prst="chevron">
            <a:avLst/>
          </a:prstGeom>
          <a:gradFill flip="none" rotWithShape="1">
            <a:gsLst>
              <a:gs pos="0">
                <a:srgbClr val="5AC06B"/>
              </a:gs>
              <a:gs pos="100000">
                <a:srgbClr val="31AB3D"/>
              </a:gs>
            </a:gsLst>
            <a:lin ang="18900000" scaled="1"/>
            <a:tileRect/>
          </a:gradFill>
          <a:effectLst/>
        </p:spPr>
        <p:txBody>
          <a:bodyPr wrap="square" tIns="243840" bIns="243840" rtlCol="0">
            <a:spAutoFit/>
          </a:bodyPr>
          <a:lstStyle/>
          <a:p>
            <a:pPr algn="ctr"/>
            <a:endParaRPr lang="en-US" sz="2667" b="1" dirty="0">
              <a:solidFill>
                <a:schemeClr val="bg1"/>
              </a:solidFill>
            </a:endParaRPr>
          </a:p>
        </p:txBody>
      </p:sp>
      <p:pic>
        <p:nvPicPr>
          <p:cNvPr id="64" name="Picture 63" descr="BCBSNC-CrossShieldNC_Horiz-RGB-CB-PNG.png">
            <a:extLst>
              <a:ext uri="{FF2B5EF4-FFF2-40B4-BE49-F238E27FC236}">
                <a16:creationId xmlns:a16="http://schemas.microsoft.com/office/drawing/2014/main" id="{268F346D-998A-B941-B169-B98FBD2D1F20}"/>
              </a:ext>
            </a:extLst>
          </p:cNvPr>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a:xfrm>
            <a:off x="10622589" y="474221"/>
            <a:ext cx="1264884" cy="385313"/>
          </a:xfrm>
          <a:prstGeom prst="rect">
            <a:avLst/>
          </a:prstGeom>
        </p:spPr>
      </p:pic>
    </p:spTree>
    <p:extLst>
      <p:ext uri="{BB962C8B-B14F-4D97-AF65-F5344CB8AC3E}">
        <p14:creationId xmlns:p14="http://schemas.microsoft.com/office/powerpoint/2010/main" val="35170056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p:hf hdr="0" ftr="0" dt="0"/>
  <p:txStyles>
    <p:titleStyle>
      <a:lvl1pPr algn="l" defTabSz="895328" rtl="0" eaLnBrk="1" fontAlgn="base" hangingPunct="1">
        <a:spcBef>
          <a:spcPct val="0"/>
        </a:spcBef>
        <a:spcAft>
          <a:spcPct val="0"/>
        </a:spcAft>
        <a:tabLst>
          <a:tab pos="269868" algn="l"/>
        </a:tabLst>
        <a:defRPr lang="x-none" sz="3200" b="1" cap="all" baseline="0">
          <a:solidFill>
            <a:srgbClr val="003B5B"/>
          </a:solidFill>
          <a:latin typeface="+mj-lt"/>
          <a:ea typeface="+mj-ea"/>
          <a:cs typeface="+mj-cs"/>
        </a:defRPr>
      </a:lvl1pPr>
      <a:lvl2pPr algn="l" defTabSz="895328" rtl="0" eaLnBrk="1" fontAlgn="base" hangingPunct="1">
        <a:spcBef>
          <a:spcPct val="0"/>
        </a:spcBef>
        <a:spcAft>
          <a:spcPct val="0"/>
        </a:spcAft>
        <a:defRPr lang="x-none" sz="1900" b="1">
          <a:solidFill>
            <a:schemeClr val="tx2"/>
          </a:solidFill>
          <a:latin typeface="Arial" charset="0"/>
        </a:defRPr>
      </a:lvl2pPr>
      <a:lvl3pPr algn="l" defTabSz="895328" rtl="0" eaLnBrk="1" fontAlgn="base" hangingPunct="1">
        <a:spcBef>
          <a:spcPct val="0"/>
        </a:spcBef>
        <a:spcAft>
          <a:spcPct val="0"/>
        </a:spcAft>
        <a:defRPr lang="x-none" sz="1900" b="1">
          <a:solidFill>
            <a:schemeClr val="tx2"/>
          </a:solidFill>
          <a:latin typeface="Arial" charset="0"/>
        </a:defRPr>
      </a:lvl3pPr>
      <a:lvl4pPr algn="l" defTabSz="895328" rtl="0" eaLnBrk="1" fontAlgn="base" hangingPunct="1">
        <a:spcBef>
          <a:spcPct val="0"/>
        </a:spcBef>
        <a:spcAft>
          <a:spcPct val="0"/>
        </a:spcAft>
        <a:defRPr lang="x-none" sz="1900" b="1">
          <a:solidFill>
            <a:schemeClr val="tx2"/>
          </a:solidFill>
          <a:latin typeface="Arial" charset="0"/>
        </a:defRPr>
      </a:lvl4pPr>
      <a:lvl5pPr algn="l" defTabSz="895328" rtl="0" eaLnBrk="1" fontAlgn="base" hangingPunct="1">
        <a:spcBef>
          <a:spcPct val="0"/>
        </a:spcBef>
        <a:spcAft>
          <a:spcPct val="0"/>
        </a:spcAft>
        <a:defRPr lang="x-none" sz="1900" b="1">
          <a:solidFill>
            <a:schemeClr val="tx2"/>
          </a:solidFill>
          <a:latin typeface="Arial" charset="0"/>
        </a:defRPr>
      </a:lvl5pPr>
      <a:lvl6pPr marL="457189" algn="l" defTabSz="895328" rtl="0" eaLnBrk="1" fontAlgn="base" hangingPunct="1">
        <a:spcBef>
          <a:spcPct val="0"/>
        </a:spcBef>
        <a:spcAft>
          <a:spcPct val="0"/>
        </a:spcAft>
        <a:defRPr lang="x-none" sz="1900" b="1">
          <a:solidFill>
            <a:schemeClr val="tx2"/>
          </a:solidFill>
          <a:latin typeface="Arial" charset="0"/>
        </a:defRPr>
      </a:lvl6pPr>
      <a:lvl7pPr marL="914377" algn="l" defTabSz="895328" rtl="0" eaLnBrk="1" fontAlgn="base" hangingPunct="1">
        <a:spcBef>
          <a:spcPct val="0"/>
        </a:spcBef>
        <a:spcAft>
          <a:spcPct val="0"/>
        </a:spcAft>
        <a:defRPr lang="x-none" sz="1900" b="1">
          <a:solidFill>
            <a:schemeClr val="tx2"/>
          </a:solidFill>
          <a:latin typeface="Arial" charset="0"/>
        </a:defRPr>
      </a:lvl7pPr>
      <a:lvl8pPr marL="1371566" algn="l" defTabSz="895328" rtl="0" eaLnBrk="1" fontAlgn="base" hangingPunct="1">
        <a:spcBef>
          <a:spcPct val="0"/>
        </a:spcBef>
        <a:spcAft>
          <a:spcPct val="0"/>
        </a:spcAft>
        <a:defRPr lang="x-none" sz="1900" b="1">
          <a:solidFill>
            <a:schemeClr val="tx2"/>
          </a:solidFill>
          <a:latin typeface="Arial" charset="0"/>
        </a:defRPr>
      </a:lvl8pPr>
      <a:lvl9pPr marL="1828754" algn="l" defTabSz="895328" rtl="0" eaLnBrk="1" fontAlgn="base" hangingPunct="1">
        <a:spcBef>
          <a:spcPct val="0"/>
        </a:spcBef>
        <a:spcAft>
          <a:spcPct val="0"/>
        </a:spcAft>
        <a:defRPr lang="x-none" sz="1900" b="1">
          <a:solidFill>
            <a:schemeClr val="tx2"/>
          </a:solidFill>
          <a:latin typeface="Arial" charset="0"/>
        </a:defRPr>
      </a:lvl9pPr>
    </p:titleStyle>
    <p:bodyStyle>
      <a:lvl1pPr marL="0" indent="0" algn="l" defTabSz="895328"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0" indent="-192083" algn="l" defTabSz="895328"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57189" indent="-261932" algn="l" defTabSz="895328"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14347" indent="-155571" algn="l" defTabSz="895328"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789" indent="-130171" algn="l" defTabSz="895328"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377" rtl="0" eaLnBrk="1" latinLnBrk="0" hangingPunct="1">
        <a:defRPr lang="x-none" sz="1800" kern="1200">
          <a:solidFill>
            <a:schemeClr val="tx1"/>
          </a:solidFill>
          <a:latin typeface="+mn-lt"/>
          <a:ea typeface="+mn-ea"/>
          <a:cs typeface="+mn-cs"/>
        </a:defRPr>
      </a:lvl1pPr>
      <a:lvl2pPr marL="457189" algn="l" defTabSz="914377" rtl="0" eaLnBrk="1" latinLnBrk="0" hangingPunct="1">
        <a:defRPr lang="x-none" sz="1800" kern="1200">
          <a:solidFill>
            <a:schemeClr val="tx1"/>
          </a:solidFill>
          <a:latin typeface="+mn-lt"/>
          <a:ea typeface="+mn-ea"/>
          <a:cs typeface="+mn-cs"/>
        </a:defRPr>
      </a:lvl2pPr>
      <a:lvl3pPr marL="914377" algn="l" defTabSz="914377" rtl="0" eaLnBrk="1" latinLnBrk="0" hangingPunct="1">
        <a:defRPr lang="x-none" sz="1800" kern="1200">
          <a:solidFill>
            <a:schemeClr val="tx1"/>
          </a:solidFill>
          <a:latin typeface="+mn-lt"/>
          <a:ea typeface="+mn-ea"/>
          <a:cs typeface="+mn-cs"/>
        </a:defRPr>
      </a:lvl3pPr>
      <a:lvl4pPr marL="1371566" algn="l" defTabSz="914377" rtl="0" eaLnBrk="1" latinLnBrk="0" hangingPunct="1">
        <a:defRPr lang="x-none" sz="1800" kern="1200">
          <a:solidFill>
            <a:schemeClr val="tx1"/>
          </a:solidFill>
          <a:latin typeface="+mn-lt"/>
          <a:ea typeface="+mn-ea"/>
          <a:cs typeface="+mn-cs"/>
        </a:defRPr>
      </a:lvl4pPr>
      <a:lvl5pPr marL="1828754" algn="l" defTabSz="914377" rtl="0" eaLnBrk="1" latinLnBrk="0" hangingPunct="1">
        <a:defRPr lang="x-none" sz="1800" kern="1200">
          <a:solidFill>
            <a:schemeClr val="tx1"/>
          </a:solidFill>
          <a:latin typeface="+mn-lt"/>
          <a:ea typeface="+mn-ea"/>
          <a:cs typeface="+mn-cs"/>
        </a:defRPr>
      </a:lvl5pPr>
      <a:lvl6pPr marL="2285943" algn="l" defTabSz="914377" rtl="0" eaLnBrk="1" latinLnBrk="0" hangingPunct="1">
        <a:defRPr lang="x-none" sz="1800" kern="1200">
          <a:solidFill>
            <a:schemeClr val="tx1"/>
          </a:solidFill>
          <a:latin typeface="+mn-lt"/>
          <a:ea typeface="+mn-ea"/>
          <a:cs typeface="+mn-cs"/>
        </a:defRPr>
      </a:lvl6pPr>
      <a:lvl7pPr marL="2743131" algn="l" defTabSz="914377" rtl="0" eaLnBrk="1" latinLnBrk="0" hangingPunct="1">
        <a:defRPr lang="x-none" sz="1800" kern="1200">
          <a:solidFill>
            <a:schemeClr val="tx1"/>
          </a:solidFill>
          <a:latin typeface="+mn-lt"/>
          <a:ea typeface="+mn-ea"/>
          <a:cs typeface="+mn-cs"/>
        </a:defRPr>
      </a:lvl7pPr>
      <a:lvl8pPr marL="3200320" algn="l" defTabSz="914377" rtl="0" eaLnBrk="1" latinLnBrk="0" hangingPunct="1">
        <a:defRPr lang="x-none" sz="1800" kern="1200">
          <a:solidFill>
            <a:schemeClr val="tx1"/>
          </a:solidFill>
          <a:latin typeface="+mn-lt"/>
          <a:ea typeface="+mn-ea"/>
          <a:cs typeface="+mn-cs"/>
        </a:defRPr>
      </a:lvl8pPr>
      <a:lvl9pPr marL="3657509" algn="l" defTabSz="914377"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39A88973-04CB-42C4-9627-445B1B2C20D7}"/>
              </a:ext>
            </a:extLst>
          </p:cNvPr>
          <p:cNvSpPr>
            <a:spLocks noGrp="1"/>
          </p:cNvSpPr>
          <p:nvPr>
            <p:ph type="title"/>
          </p:nvPr>
        </p:nvSpPr>
        <p:spPr>
          <a:xfrm>
            <a:off x="609600" y="990600"/>
            <a:ext cx="10668000" cy="609600"/>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90D44157-2E6B-470A-B173-A2D4C1D8CA2E}"/>
              </a:ext>
            </a:extLst>
          </p:cNvPr>
          <p:cNvSpPr>
            <a:spLocks noGrp="1"/>
          </p:cNvSpPr>
          <p:nvPr>
            <p:ph type="body" idx="1"/>
          </p:nvPr>
        </p:nvSpPr>
        <p:spPr>
          <a:xfrm>
            <a:off x="609600" y="1905002"/>
            <a:ext cx="10668000" cy="4381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84E77-3E78-46AC-A454-6EF00AAEC4F2}"/>
              </a:ext>
            </a:extLst>
          </p:cNvPr>
          <p:cNvSpPr/>
          <p:nvPr userDrawn="1"/>
        </p:nvSpPr>
        <p:spPr bwMode="auto">
          <a:xfrm>
            <a:off x="11887200" y="-8811"/>
            <a:ext cx="304800" cy="6875621"/>
          </a:xfrm>
          <a:prstGeom prst="rect">
            <a:avLst/>
          </a:prstGeom>
          <a:solidFill>
            <a:srgbClr val="8ABA33"/>
          </a:solidFill>
          <a:ln w="9525" cap="flat" cmpd="sng" algn="ctr">
            <a:noFill/>
            <a:prstDash val="solid"/>
            <a:round/>
            <a:headEnd type="none" w="lg" len="lg"/>
            <a:tailEnd type="none" w="lg" len="lg"/>
          </a:ln>
          <a:effectLst/>
        </p:spPr>
        <p:txBody>
          <a:bodyPr vert="horz" wrap="none" lIns="91440" tIns="91440" rIns="91440" bIns="45720" numCol="1" rtlCol="0" anchor="ctr" anchorCtr="0" compatLnSpc="1">
            <a:prstTxWarp prst="textNoShape">
              <a:avLst/>
            </a:prstTxWarp>
          </a:bodyPr>
          <a:lstStyle/>
          <a:p>
            <a:pPr marL="0" marR="0" lvl="0" indent="0" algn="ctr" defTabSz="914309"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BE5F634A-6D9C-4BE8-83F8-78A5F7C350A3}"/>
              </a:ext>
            </a:extLst>
          </p:cNvPr>
          <p:cNvSpPr>
            <a:spLocks noGrp="1"/>
          </p:cNvSpPr>
          <p:nvPr>
            <p:ph type="dt" sz="half" idx="2"/>
          </p:nvPr>
        </p:nvSpPr>
        <p:spPr>
          <a:xfrm>
            <a:off x="8892393" y="6438900"/>
            <a:ext cx="2385209" cy="304800"/>
          </a:xfrm>
          <a:prstGeom prst="rect">
            <a:avLst/>
          </a:prstGeom>
        </p:spPr>
        <p:txBody>
          <a:bodyPr vert="horz" lIns="91440" tIns="45720" rIns="91440" bIns="45720" rtlCol="0" anchor="b"/>
          <a:lstStyle>
            <a:lvl1pPr algn="r">
              <a:defRPr sz="1200">
                <a:solidFill>
                  <a:schemeClr val="tx1"/>
                </a:solidFill>
                <a:latin typeface="Arial Nova Cond" panose="020B0506020202020204" pitchFamily="34" charset="0"/>
              </a:defRPr>
            </a:lvl1pPr>
          </a:lstStyle>
          <a:p>
            <a:fld id="{91307481-20C0-473D-A4E6-1446846116BA}" type="datetime4">
              <a:rPr lang="en-US" smtClean="0"/>
              <a:t>November 18, 2025</a:t>
            </a:fld>
            <a:endParaRPr lang="en-US" dirty="0"/>
          </a:p>
        </p:txBody>
      </p:sp>
      <p:sp>
        <p:nvSpPr>
          <p:cNvPr id="10" name="Footer Placeholder 9">
            <a:extLst>
              <a:ext uri="{FF2B5EF4-FFF2-40B4-BE49-F238E27FC236}">
                <a16:creationId xmlns:a16="http://schemas.microsoft.com/office/drawing/2014/main" id="{B5CD9C24-822E-4C75-B08F-7B8F497F5D40}"/>
              </a:ext>
            </a:extLst>
          </p:cNvPr>
          <p:cNvSpPr>
            <a:spLocks noGrp="1"/>
          </p:cNvSpPr>
          <p:nvPr>
            <p:ph type="ftr" sz="quarter" idx="3"/>
          </p:nvPr>
        </p:nvSpPr>
        <p:spPr>
          <a:xfrm>
            <a:off x="621937" y="6438900"/>
            <a:ext cx="4184984" cy="304800"/>
          </a:xfrm>
          <a:prstGeom prst="rect">
            <a:avLst/>
          </a:prstGeom>
        </p:spPr>
        <p:txBody>
          <a:bodyPr vert="horz" lIns="91440" tIns="45720" rIns="91440" bIns="45720" rtlCol="0" anchor="b"/>
          <a:lstStyle>
            <a:lvl1pPr algn="l">
              <a:defRPr sz="1200">
                <a:solidFill>
                  <a:schemeClr val="tx1"/>
                </a:solidFill>
                <a:latin typeface="Arial Nova Cond" panose="020B0506020202020204" pitchFamily="34" charset="0"/>
              </a:defRPr>
            </a:lvl1pPr>
          </a:lstStyle>
          <a:p>
            <a:r>
              <a:rPr lang="en-US" dirty="0"/>
              <a:t>Footer</a:t>
            </a:r>
          </a:p>
        </p:txBody>
      </p:sp>
      <p:sp>
        <p:nvSpPr>
          <p:cNvPr id="11" name="Slide Number Placeholder 10">
            <a:extLst>
              <a:ext uri="{FF2B5EF4-FFF2-40B4-BE49-F238E27FC236}">
                <a16:creationId xmlns:a16="http://schemas.microsoft.com/office/drawing/2014/main" id="{1A2A3494-A6BD-40F0-992F-9D917699F800}"/>
              </a:ext>
            </a:extLst>
          </p:cNvPr>
          <p:cNvSpPr>
            <a:spLocks noGrp="1"/>
          </p:cNvSpPr>
          <p:nvPr>
            <p:ph type="sldNum" sz="quarter" idx="4"/>
          </p:nvPr>
        </p:nvSpPr>
        <p:spPr>
          <a:xfrm>
            <a:off x="11813831" y="6438900"/>
            <a:ext cx="451540" cy="304800"/>
          </a:xfrm>
          <a:prstGeom prst="rect">
            <a:avLst/>
          </a:prstGeom>
        </p:spPr>
        <p:txBody>
          <a:bodyPr vert="horz" lIns="91440" tIns="45720" rIns="91440" bIns="45720" rtlCol="0" anchor="b"/>
          <a:lstStyle>
            <a:lvl1pPr algn="ctr">
              <a:defRPr sz="933" b="1">
                <a:solidFill>
                  <a:schemeClr val="bg1"/>
                </a:solidFill>
                <a:latin typeface="Arial Nova Cond" panose="020B0506020202020204" pitchFamily="34" charset="0"/>
              </a:defRPr>
            </a:lvl1pPr>
          </a:lstStyle>
          <a:p>
            <a:fld id="{053C8BF4-6EA1-496D-AD50-D43E46208DB0}" type="slidenum">
              <a:rPr lang="en-US" smtClean="0"/>
              <a:pPr/>
              <a:t>‹#›</a:t>
            </a:fld>
            <a:endParaRPr lang="en-US" dirty="0"/>
          </a:p>
        </p:txBody>
      </p:sp>
    </p:spTree>
    <p:extLst>
      <p:ext uri="{BB962C8B-B14F-4D97-AF65-F5344CB8AC3E}">
        <p14:creationId xmlns:p14="http://schemas.microsoft.com/office/powerpoint/2010/main" val="160184192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28" r:id="rId13"/>
    <p:sldLayoutId id="2147483845" r:id="rId14"/>
    <p:sldLayoutId id="2147483846" r:id="rId15"/>
  </p:sldLayoutIdLst>
  <p:hf hdr="0" ftr="0" dt="0"/>
  <p:txStyles>
    <p:titleStyle>
      <a:lvl1pPr algn="l" rtl="0" eaLnBrk="1" fontAlgn="base" hangingPunct="1">
        <a:spcBef>
          <a:spcPct val="0"/>
        </a:spcBef>
        <a:spcAft>
          <a:spcPct val="0"/>
        </a:spcAft>
        <a:defRPr kumimoji="0" lang="en-US" altLang="en-US" sz="3600" b="1" i="0" u="none" strike="noStrike" kern="1200" cap="none" spc="0" normalizeH="0" baseline="0" dirty="0" smtClean="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1999"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0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5996"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7996"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p:titleStyle>
    <p:bodyStyle>
      <a:lvl1pPr marL="234927" indent="-234927" algn="l" rtl="0" eaLnBrk="1" fontAlgn="base" hangingPunct="1">
        <a:spcBef>
          <a:spcPts val="0"/>
        </a:spcBef>
        <a:spcAft>
          <a:spcPct val="0"/>
        </a:spcAft>
        <a:buFont typeface="Arial" panose="020B0604020202020204" pitchFamily="34" charset="0"/>
        <a:buChar char="•"/>
        <a:defRPr sz="2000" b="0" kern="1200">
          <a:solidFill>
            <a:schemeClr val="tx1"/>
          </a:solidFill>
          <a:latin typeface="Arial Nova Cond" panose="020B0506020202020204" pitchFamily="34" charset="0"/>
          <a:ea typeface="+mn-ea"/>
          <a:cs typeface="+mn-cs"/>
        </a:defRPr>
      </a:lvl1pPr>
      <a:lvl2pPr marL="568268" indent="-174609" algn="l" rtl="0" eaLnBrk="1" fontAlgn="base" hangingPunct="1">
        <a:spcBef>
          <a:spcPts val="0"/>
        </a:spcBef>
        <a:spcAft>
          <a:spcPct val="0"/>
        </a:spcAft>
        <a:buClr>
          <a:schemeClr val="tx2"/>
        </a:buClr>
        <a:buFont typeface="Arial" panose="020B0604020202020204" pitchFamily="34" charset="0"/>
        <a:buChar char="•"/>
        <a:defRPr sz="1800" b="0" kern="1200">
          <a:solidFill>
            <a:schemeClr val="tx1"/>
          </a:solidFill>
          <a:latin typeface="Arial Nova Cond" panose="020B0506020202020204" pitchFamily="34" charset="0"/>
          <a:ea typeface="+mn-ea"/>
          <a:cs typeface="+mn-cs"/>
        </a:defRPr>
      </a:lvl2pPr>
      <a:lvl3pPr marL="914309" indent="-220641" algn="l" rtl="0" eaLnBrk="1" fontAlgn="base" hangingPunct="1">
        <a:spcBef>
          <a:spcPts val="0"/>
        </a:spcBef>
        <a:spcAft>
          <a:spcPct val="0"/>
        </a:spcAft>
        <a:buClr>
          <a:schemeClr val="tx2"/>
        </a:buClr>
        <a:buFont typeface="Arial" panose="020B0604020202020204" pitchFamily="34" charset="0"/>
        <a:buChar char="•"/>
        <a:defRPr sz="1600" b="0" kern="1200">
          <a:solidFill>
            <a:schemeClr val="tx1"/>
          </a:solidFill>
          <a:latin typeface="Arial Nova Cond" panose="020B0506020202020204" pitchFamily="34" charset="0"/>
          <a:ea typeface="+mn-ea"/>
          <a:cs typeface="+mn-cs"/>
        </a:defRPr>
      </a:lvl3pPr>
      <a:lvl4pPr marL="1260347" indent="-230166"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4pPr>
      <a:lvl5pPr marL="1482578" indent="-220641"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5pPr>
      <a:lvl6pPr marL="2320995"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6pPr>
      <a:lvl7pPr marL="2742997"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7pPr>
      <a:lvl8pPr marL="3164996"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8pPr>
      <a:lvl9pPr marL="3586993"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9pPr>
    </p:bodyStyle>
    <p:otherStyle>
      <a:defPPr>
        <a:defRPr lang="en-US"/>
      </a:defPPr>
      <a:lvl1pPr marL="0" algn="l" defTabSz="844002" rtl="0" eaLnBrk="1" latinLnBrk="0" hangingPunct="1">
        <a:defRPr sz="1663" kern="1200">
          <a:solidFill>
            <a:schemeClr val="tx1"/>
          </a:solidFill>
          <a:latin typeface="+mn-lt"/>
          <a:ea typeface="+mn-ea"/>
          <a:cs typeface="+mn-cs"/>
        </a:defRPr>
      </a:lvl1pPr>
      <a:lvl2pPr marL="421999" algn="l" defTabSz="844002" rtl="0" eaLnBrk="1" latinLnBrk="0" hangingPunct="1">
        <a:defRPr sz="1663" kern="1200">
          <a:solidFill>
            <a:schemeClr val="tx1"/>
          </a:solidFill>
          <a:latin typeface="+mn-lt"/>
          <a:ea typeface="+mn-ea"/>
          <a:cs typeface="+mn-cs"/>
        </a:defRPr>
      </a:lvl2pPr>
      <a:lvl3pPr marL="844002" algn="l" defTabSz="844002" rtl="0" eaLnBrk="1" latinLnBrk="0" hangingPunct="1">
        <a:defRPr sz="1663" kern="1200">
          <a:solidFill>
            <a:schemeClr val="tx1"/>
          </a:solidFill>
          <a:latin typeface="+mn-lt"/>
          <a:ea typeface="+mn-ea"/>
          <a:cs typeface="+mn-cs"/>
        </a:defRPr>
      </a:lvl3pPr>
      <a:lvl4pPr marL="1265996" algn="l" defTabSz="844002" rtl="0" eaLnBrk="1" latinLnBrk="0" hangingPunct="1">
        <a:defRPr sz="1663" kern="1200">
          <a:solidFill>
            <a:schemeClr val="tx1"/>
          </a:solidFill>
          <a:latin typeface="+mn-lt"/>
          <a:ea typeface="+mn-ea"/>
          <a:cs typeface="+mn-cs"/>
        </a:defRPr>
      </a:lvl4pPr>
      <a:lvl5pPr marL="1687996" algn="l" defTabSz="844002" rtl="0" eaLnBrk="1" latinLnBrk="0" hangingPunct="1">
        <a:defRPr sz="1663" kern="1200">
          <a:solidFill>
            <a:schemeClr val="tx1"/>
          </a:solidFill>
          <a:latin typeface="+mn-lt"/>
          <a:ea typeface="+mn-ea"/>
          <a:cs typeface="+mn-cs"/>
        </a:defRPr>
      </a:lvl5pPr>
      <a:lvl6pPr marL="2109998" algn="l" defTabSz="844002" rtl="0" eaLnBrk="1" latinLnBrk="0" hangingPunct="1">
        <a:defRPr sz="1663" kern="1200">
          <a:solidFill>
            <a:schemeClr val="tx1"/>
          </a:solidFill>
          <a:latin typeface="+mn-lt"/>
          <a:ea typeface="+mn-ea"/>
          <a:cs typeface="+mn-cs"/>
        </a:defRPr>
      </a:lvl6pPr>
      <a:lvl7pPr marL="2531995" algn="l" defTabSz="844002" rtl="0" eaLnBrk="1" latinLnBrk="0" hangingPunct="1">
        <a:defRPr sz="1663" kern="1200">
          <a:solidFill>
            <a:schemeClr val="tx1"/>
          </a:solidFill>
          <a:latin typeface="+mn-lt"/>
          <a:ea typeface="+mn-ea"/>
          <a:cs typeface="+mn-cs"/>
        </a:defRPr>
      </a:lvl7pPr>
      <a:lvl8pPr marL="2953993" algn="l" defTabSz="844002" rtl="0" eaLnBrk="1" latinLnBrk="0" hangingPunct="1">
        <a:defRPr sz="1663" kern="1200">
          <a:solidFill>
            <a:schemeClr val="tx1"/>
          </a:solidFill>
          <a:latin typeface="+mn-lt"/>
          <a:ea typeface="+mn-ea"/>
          <a:cs typeface="+mn-cs"/>
        </a:defRPr>
      </a:lvl8pPr>
      <a:lvl9pPr marL="3375994" algn="l" defTabSz="844002" rtl="0" eaLnBrk="1" latinLnBrk="0" hangingPunct="1">
        <a:defRPr sz="16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4">
          <p15:clr>
            <a:srgbClr val="F26B43"/>
          </p15:clr>
        </p15:guide>
        <p15:guide id="3" pos="5688">
          <p15:clr>
            <a:srgbClr val="F26B43"/>
          </p15:clr>
        </p15:guide>
        <p15:guide id="4" orient="horz" pos="60">
          <p15:clr>
            <a:srgbClr val="F26B43"/>
          </p15:clr>
        </p15:guide>
        <p15:guide id="6" orient="horz" pos="3186">
          <p15:clr>
            <a:srgbClr val="F26B43"/>
          </p15:clr>
        </p15:guide>
        <p15:guide id="7" pos="288">
          <p15:clr>
            <a:srgbClr val="F26B43"/>
          </p15:clr>
        </p15:guide>
        <p15:guide id="9" orient="horz" pos="900">
          <p15:clr>
            <a:srgbClr val="F26B43"/>
          </p15:clr>
        </p15:guide>
        <p15:guide id="10" orient="horz" pos="2970">
          <p15:clr>
            <a:srgbClr val="F26B43"/>
          </p15:clr>
        </p15:guide>
        <p15:guide id="11" pos="5616">
          <p15:clr>
            <a:srgbClr val="F26B43"/>
          </p15:clr>
        </p15:guide>
        <p15:guide id="12" orient="horz" pos="3042">
          <p15:clr>
            <a:srgbClr val="F26B43"/>
          </p15:clr>
        </p15:guide>
        <p15:guide id="13" pos="5328">
          <p15:clr>
            <a:srgbClr val="F26B43"/>
          </p15:clr>
        </p15:guide>
        <p15:guide id="14" pos="3024">
          <p15:clr>
            <a:srgbClr val="F26B43"/>
          </p15:clr>
        </p15:guide>
        <p15:guide id="15" pos="2736">
          <p15:clr>
            <a:srgbClr val="F26B43"/>
          </p15:clr>
        </p15:guide>
        <p15:guide id="16" orient="horz" pos="468">
          <p15:clr>
            <a:srgbClr val="F26B43"/>
          </p15:clr>
        </p15:guide>
        <p15:guide id="17" orient="horz" pos="5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
            <a:lum/>
          </a:blip>
          <a:srcRect/>
          <a:stretch>
            <a:fillRect t="-2000" b="-2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E1C469-260C-B9B0-71EF-9066E05E5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00DD4EF-50A7-E73F-E2FB-98C2F2B65542}"/>
              </a:ext>
            </a:extLst>
          </p:cNvPr>
          <p:cNvSpPr>
            <a:spLocks noGrp="1"/>
          </p:cNvSpPr>
          <p:nvPr>
            <p:ph type="sldNum" sz="quarter" idx="4"/>
          </p:nvPr>
        </p:nvSpPr>
        <p:spPr>
          <a:xfrm>
            <a:off x="10901780" y="6238876"/>
            <a:ext cx="4520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0E054-21FF-44F0-81FE-454C5660E67A}" type="slidenum">
              <a:rPr lang="en-US" smtClean="0"/>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88D17D4E-6BB0-368F-12EA-E6B511A1552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614458" y="6291581"/>
            <a:ext cx="2153413" cy="312420"/>
          </a:xfrm>
          <a:prstGeom prst="rect">
            <a:avLst/>
          </a:prstGeom>
        </p:spPr>
      </p:pic>
      <p:cxnSp>
        <p:nvCxnSpPr>
          <p:cNvPr id="2" name="Straight Connector 1">
            <a:extLst>
              <a:ext uri="{FF2B5EF4-FFF2-40B4-BE49-F238E27FC236}">
                <a16:creationId xmlns:a16="http://schemas.microsoft.com/office/drawing/2014/main" id="{9BCCF9F2-6C12-00F3-67CE-826C5ED6CD1B}"/>
              </a:ext>
            </a:extLst>
          </p:cNvPr>
          <p:cNvCxnSpPr>
            <a:cxnSpLocks/>
          </p:cNvCxnSpPr>
          <p:nvPr userDrawn="1"/>
        </p:nvCxnSpPr>
        <p:spPr>
          <a:xfrm>
            <a:off x="563283" y="6604001"/>
            <a:ext cx="1106543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7CAB31C-6F26-FE75-B6F0-6DFE10642B3E}"/>
              </a:ext>
            </a:extLst>
          </p:cNvPr>
          <p:cNvCxnSpPr>
            <a:cxnSpLocks/>
          </p:cNvCxnSpPr>
          <p:nvPr userDrawn="1"/>
        </p:nvCxnSpPr>
        <p:spPr>
          <a:xfrm>
            <a:off x="563283" y="304801"/>
            <a:ext cx="1106543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24999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39A88973-04CB-42C4-9627-445B1B2C20D7}"/>
              </a:ext>
            </a:extLst>
          </p:cNvPr>
          <p:cNvSpPr>
            <a:spLocks noGrp="1"/>
          </p:cNvSpPr>
          <p:nvPr>
            <p:ph type="title"/>
          </p:nvPr>
        </p:nvSpPr>
        <p:spPr>
          <a:xfrm>
            <a:off x="609600" y="990600"/>
            <a:ext cx="10668000" cy="609600"/>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90D44157-2E6B-470A-B173-A2D4C1D8CA2E}"/>
              </a:ext>
            </a:extLst>
          </p:cNvPr>
          <p:cNvSpPr>
            <a:spLocks noGrp="1"/>
          </p:cNvSpPr>
          <p:nvPr>
            <p:ph type="body" idx="1"/>
          </p:nvPr>
        </p:nvSpPr>
        <p:spPr>
          <a:xfrm>
            <a:off x="609600" y="1905000"/>
            <a:ext cx="10668000" cy="4381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84E77-3E78-46AC-A454-6EF00AAEC4F2}"/>
              </a:ext>
            </a:extLst>
          </p:cNvPr>
          <p:cNvSpPr/>
          <p:nvPr userDrawn="1"/>
        </p:nvSpPr>
        <p:spPr bwMode="auto">
          <a:xfrm>
            <a:off x="11887200" y="-8811"/>
            <a:ext cx="304800" cy="6875621"/>
          </a:xfrm>
          <a:prstGeom prst="rect">
            <a:avLst/>
          </a:prstGeom>
          <a:solidFill>
            <a:srgbClr val="8ABA33"/>
          </a:solidFill>
          <a:ln w="9525" cap="flat" cmpd="sng" algn="ctr">
            <a:noFill/>
            <a:prstDash val="solid"/>
            <a:round/>
            <a:headEnd type="none" w="lg" len="lg"/>
            <a:tailEnd type="none" w="lg" len="lg"/>
          </a:ln>
          <a:effectLst/>
        </p:spPr>
        <p:txBody>
          <a:bodyPr vert="horz" wrap="none" lIns="91440" tIns="91440" rIns="91440" bIns="45720" numCol="1" rtlCol="0" anchor="ctr" anchorCtr="0" compatLnSpc="1">
            <a:prstTxWarp prst="textNoShape">
              <a:avLst/>
            </a:prstTxWarp>
          </a:bodyPr>
          <a:lstStyle/>
          <a:p>
            <a:pPr marL="0" marR="0" lvl="0" indent="0" algn="ctr" defTabSz="914332"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BE5F634A-6D9C-4BE8-83F8-78A5F7C350A3}"/>
              </a:ext>
            </a:extLst>
          </p:cNvPr>
          <p:cNvSpPr>
            <a:spLocks noGrp="1"/>
          </p:cNvSpPr>
          <p:nvPr>
            <p:ph type="dt" sz="half" idx="2"/>
          </p:nvPr>
        </p:nvSpPr>
        <p:spPr>
          <a:xfrm>
            <a:off x="8892392" y="6438900"/>
            <a:ext cx="2385209" cy="304800"/>
          </a:xfrm>
          <a:prstGeom prst="rect">
            <a:avLst/>
          </a:prstGeom>
        </p:spPr>
        <p:txBody>
          <a:bodyPr vert="horz" lIns="91440" tIns="45720" rIns="91440" bIns="45720" rtlCol="0" anchor="b"/>
          <a:lstStyle>
            <a:lvl1pPr algn="r">
              <a:defRPr sz="1200">
                <a:solidFill>
                  <a:schemeClr val="tx1"/>
                </a:solidFill>
                <a:latin typeface="Arial Nova Cond" panose="020B0506020202020204" pitchFamily="34" charset="0"/>
              </a:defRPr>
            </a:lvl1pPr>
          </a:lstStyle>
          <a:p>
            <a:fld id="{91307481-20C0-473D-A4E6-1446846116BA}" type="datetime4">
              <a:rPr lang="en-US" smtClean="0"/>
              <a:t>November 18, 2025</a:t>
            </a:fld>
            <a:endParaRPr lang="en-US" dirty="0"/>
          </a:p>
        </p:txBody>
      </p:sp>
      <p:sp>
        <p:nvSpPr>
          <p:cNvPr id="10" name="Footer Placeholder 9">
            <a:extLst>
              <a:ext uri="{FF2B5EF4-FFF2-40B4-BE49-F238E27FC236}">
                <a16:creationId xmlns:a16="http://schemas.microsoft.com/office/drawing/2014/main" id="{B5CD9C24-822E-4C75-B08F-7B8F497F5D40}"/>
              </a:ext>
            </a:extLst>
          </p:cNvPr>
          <p:cNvSpPr>
            <a:spLocks noGrp="1"/>
          </p:cNvSpPr>
          <p:nvPr>
            <p:ph type="ftr" sz="quarter" idx="3"/>
          </p:nvPr>
        </p:nvSpPr>
        <p:spPr>
          <a:xfrm>
            <a:off x="621937" y="6438900"/>
            <a:ext cx="4184984" cy="304800"/>
          </a:xfrm>
          <a:prstGeom prst="rect">
            <a:avLst/>
          </a:prstGeom>
        </p:spPr>
        <p:txBody>
          <a:bodyPr vert="horz" lIns="91440" tIns="45720" rIns="91440" bIns="45720" rtlCol="0" anchor="b"/>
          <a:lstStyle>
            <a:lvl1pPr algn="l">
              <a:defRPr sz="1200">
                <a:solidFill>
                  <a:schemeClr val="tx1"/>
                </a:solidFill>
                <a:latin typeface="Arial Nova Cond" panose="020B0506020202020204" pitchFamily="34" charset="0"/>
              </a:defRPr>
            </a:lvl1pPr>
          </a:lstStyle>
          <a:p>
            <a:r>
              <a:rPr lang="en-US" dirty="0"/>
              <a:t>Footer</a:t>
            </a:r>
          </a:p>
        </p:txBody>
      </p:sp>
      <p:sp>
        <p:nvSpPr>
          <p:cNvPr id="11" name="Slide Number Placeholder 10">
            <a:extLst>
              <a:ext uri="{FF2B5EF4-FFF2-40B4-BE49-F238E27FC236}">
                <a16:creationId xmlns:a16="http://schemas.microsoft.com/office/drawing/2014/main" id="{1A2A3494-A6BD-40F0-992F-9D917699F800}"/>
              </a:ext>
            </a:extLst>
          </p:cNvPr>
          <p:cNvSpPr>
            <a:spLocks noGrp="1"/>
          </p:cNvSpPr>
          <p:nvPr>
            <p:ph type="sldNum" sz="quarter" idx="4"/>
          </p:nvPr>
        </p:nvSpPr>
        <p:spPr>
          <a:xfrm>
            <a:off x="11813830" y="6438900"/>
            <a:ext cx="451540" cy="304800"/>
          </a:xfrm>
          <a:prstGeom prst="rect">
            <a:avLst/>
          </a:prstGeom>
        </p:spPr>
        <p:txBody>
          <a:bodyPr vert="horz" lIns="91440" tIns="45720" rIns="91440" bIns="45720" rtlCol="0" anchor="b"/>
          <a:lstStyle>
            <a:lvl1pPr algn="ctr">
              <a:defRPr sz="933" b="1">
                <a:solidFill>
                  <a:schemeClr val="bg1"/>
                </a:solidFill>
                <a:latin typeface="Arial Nova Cond" panose="020B0506020202020204" pitchFamily="34" charset="0"/>
              </a:defRPr>
            </a:lvl1pPr>
          </a:lstStyle>
          <a:p>
            <a:fld id="{053C8BF4-6EA1-496D-AD50-D43E46208DB0}" type="slidenum">
              <a:rPr lang="en-US" smtClean="0"/>
              <a:pPr/>
              <a:t>‹#›</a:t>
            </a:fld>
            <a:endParaRPr lang="en-US" dirty="0"/>
          </a:p>
        </p:txBody>
      </p:sp>
    </p:spTree>
    <p:extLst>
      <p:ext uri="{BB962C8B-B14F-4D97-AF65-F5344CB8AC3E}">
        <p14:creationId xmlns:p14="http://schemas.microsoft.com/office/powerpoint/2010/main" val="125590619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Lst>
  <p:hf hdr="0" ftr="0" dt="0"/>
  <p:txStyles>
    <p:titleStyle>
      <a:lvl1pPr algn="l" rtl="0" eaLnBrk="1" fontAlgn="base" hangingPunct="1">
        <a:spcBef>
          <a:spcPct val="0"/>
        </a:spcBef>
        <a:spcAft>
          <a:spcPct val="0"/>
        </a:spcAft>
        <a:defRPr kumimoji="0" lang="en-US" altLang="en-US" sz="3600" b="1" i="0" u="none" strike="noStrike" kern="1200" cap="none" spc="0" normalizeH="0" baseline="0" dirty="0" smtClean="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5pPr>
      <a:lvl6pPr marL="422009"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6pPr>
      <a:lvl7pPr marL="844022"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7pPr>
      <a:lvl8pPr marL="126602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8pPr>
      <a:lvl9pPr marL="1688038" algn="l" rtl="0" eaLnBrk="1" fontAlgn="base" hangingPunct="1">
        <a:spcBef>
          <a:spcPct val="0"/>
        </a:spcBef>
        <a:spcAft>
          <a:spcPct val="0"/>
        </a:spcAft>
        <a:defRPr sz="2215" b="1">
          <a:solidFill>
            <a:schemeClr val="tx2"/>
          </a:solidFill>
          <a:latin typeface="Arial" panose="020B0604020202020204" pitchFamily="34" charset="0"/>
          <a:cs typeface="Arial" panose="020B0604020202020204" pitchFamily="34" charset="0"/>
        </a:defRPr>
      </a:lvl9pPr>
    </p:titleStyle>
    <p:bodyStyle>
      <a:lvl1pPr marL="234933" indent="-234933" algn="l" rtl="0" eaLnBrk="1" fontAlgn="base" hangingPunct="1">
        <a:spcBef>
          <a:spcPts val="0"/>
        </a:spcBef>
        <a:spcAft>
          <a:spcPct val="0"/>
        </a:spcAft>
        <a:buFont typeface="Arial" panose="020B0604020202020204" pitchFamily="34" charset="0"/>
        <a:buChar char="•"/>
        <a:defRPr sz="2000" b="0" kern="1200">
          <a:solidFill>
            <a:schemeClr val="tx1"/>
          </a:solidFill>
          <a:latin typeface="Arial Nova Cond" panose="020B0506020202020204" pitchFamily="34" charset="0"/>
          <a:ea typeface="+mn-ea"/>
          <a:cs typeface="+mn-cs"/>
        </a:defRPr>
      </a:lvl1pPr>
      <a:lvl2pPr marL="568282" indent="-174613" algn="l" rtl="0" eaLnBrk="1" fontAlgn="base" hangingPunct="1">
        <a:spcBef>
          <a:spcPts val="0"/>
        </a:spcBef>
        <a:spcAft>
          <a:spcPct val="0"/>
        </a:spcAft>
        <a:buClr>
          <a:schemeClr val="tx2"/>
        </a:buClr>
        <a:buFont typeface="Arial" panose="020B0604020202020204" pitchFamily="34" charset="0"/>
        <a:buChar char="•"/>
        <a:defRPr sz="1800" b="0" kern="1200">
          <a:solidFill>
            <a:schemeClr val="tx1"/>
          </a:solidFill>
          <a:latin typeface="Arial Nova Cond" panose="020B0506020202020204" pitchFamily="34" charset="0"/>
          <a:ea typeface="+mn-ea"/>
          <a:cs typeface="+mn-cs"/>
        </a:defRPr>
      </a:lvl2pPr>
      <a:lvl3pPr marL="914332" indent="-220646" algn="l" rtl="0" eaLnBrk="1" fontAlgn="base" hangingPunct="1">
        <a:spcBef>
          <a:spcPts val="0"/>
        </a:spcBef>
        <a:spcAft>
          <a:spcPct val="0"/>
        </a:spcAft>
        <a:buClr>
          <a:schemeClr val="tx2"/>
        </a:buClr>
        <a:buFont typeface="Arial" panose="020B0604020202020204" pitchFamily="34" charset="0"/>
        <a:buChar char="•"/>
        <a:defRPr sz="1600" b="0" kern="1200">
          <a:solidFill>
            <a:schemeClr val="tx1"/>
          </a:solidFill>
          <a:latin typeface="Arial Nova Cond" panose="020B0506020202020204" pitchFamily="34" charset="0"/>
          <a:ea typeface="+mn-ea"/>
          <a:cs typeface="+mn-cs"/>
        </a:defRPr>
      </a:lvl3pPr>
      <a:lvl4pPr marL="1260379" indent="-230172"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4pPr>
      <a:lvl5pPr marL="1482614" indent="-220646"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5pPr>
      <a:lvl6pPr marL="2321053"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6pPr>
      <a:lvl7pPr marL="2743065"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7pPr>
      <a:lvl8pPr marL="3165074"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8pPr>
      <a:lvl9pPr marL="3587082" indent="-211005" algn="l" defTabSz="84402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9pPr>
    </p:bodyStyle>
    <p:otherStyle>
      <a:defPPr>
        <a:defRPr lang="en-US"/>
      </a:defPPr>
      <a:lvl1pPr marL="0" algn="l" defTabSz="844022" rtl="0" eaLnBrk="1" latinLnBrk="0" hangingPunct="1">
        <a:defRPr sz="1663" kern="1200">
          <a:solidFill>
            <a:schemeClr val="tx1"/>
          </a:solidFill>
          <a:latin typeface="+mn-lt"/>
          <a:ea typeface="+mn-ea"/>
          <a:cs typeface="+mn-cs"/>
        </a:defRPr>
      </a:lvl1pPr>
      <a:lvl2pPr marL="422009" algn="l" defTabSz="844022" rtl="0" eaLnBrk="1" latinLnBrk="0" hangingPunct="1">
        <a:defRPr sz="1663" kern="1200">
          <a:solidFill>
            <a:schemeClr val="tx1"/>
          </a:solidFill>
          <a:latin typeface="+mn-lt"/>
          <a:ea typeface="+mn-ea"/>
          <a:cs typeface="+mn-cs"/>
        </a:defRPr>
      </a:lvl2pPr>
      <a:lvl3pPr marL="844022" algn="l" defTabSz="844022" rtl="0" eaLnBrk="1" latinLnBrk="0" hangingPunct="1">
        <a:defRPr sz="1663" kern="1200">
          <a:solidFill>
            <a:schemeClr val="tx1"/>
          </a:solidFill>
          <a:latin typeface="+mn-lt"/>
          <a:ea typeface="+mn-ea"/>
          <a:cs typeface="+mn-cs"/>
        </a:defRPr>
      </a:lvl3pPr>
      <a:lvl4pPr marL="1266028" algn="l" defTabSz="844022" rtl="0" eaLnBrk="1" latinLnBrk="0" hangingPunct="1">
        <a:defRPr sz="1663" kern="1200">
          <a:solidFill>
            <a:schemeClr val="tx1"/>
          </a:solidFill>
          <a:latin typeface="+mn-lt"/>
          <a:ea typeface="+mn-ea"/>
          <a:cs typeface="+mn-cs"/>
        </a:defRPr>
      </a:lvl4pPr>
      <a:lvl5pPr marL="1688038" algn="l" defTabSz="844022" rtl="0" eaLnBrk="1" latinLnBrk="0" hangingPunct="1">
        <a:defRPr sz="1663" kern="1200">
          <a:solidFill>
            <a:schemeClr val="tx1"/>
          </a:solidFill>
          <a:latin typeface="+mn-lt"/>
          <a:ea typeface="+mn-ea"/>
          <a:cs typeface="+mn-cs"/>
        </a:defRPr>
      </a:lvl5pPr>
      <a:lvl6pPr marL="2110050" algn="l" defTabSz="844022" rtl="0" eaLnBrk="1" latinLnBrk="0" hangingPunct="1">
        <a:defRPr sz="1663" kern="1200">
          <a:solidFill>
            <a:schemeClr val="tx1"/>
          </a:solidFill>
          <a:latin typeface="+mn-lt"/>
          <a:ea typeface="+mn-ea"/>
          <a:cs typeface="+mn-cs"/>
        </a:defRPr>
      </a:lvl6pPr>
      <a:lvl7pPr marL="2532059" algn="l" defTabSz="844022" rtl="0" eaLnBrk="1" latinLnBrk="0" hangingPunct="1">
        <a:defRPr sz="1663" kern="1200">
          <a:solidFill>
            <a:schemeClr val="tx1"/>
          </a:solidFill>
          <a:latin typeface="+mn-lt"/>
          <a:ea typeface="+mn-ea"/>
          <a:cs typeface="+mn-cs"/>
        </a:defRPr>
      </a:lvl7pPr>
      <a:lvl8pPr marL="2954067" algn="l" defTabSz="844022" rtl="0" eaLnBrk="1" latinLnBrk="0" hangingPunct="1">
        <a:defRPr sz="1663" kern="1200">
          <a:solidFill>
            <a:schemeClr val="tx1"/>
          </a:solidFill>
          <a:latin typeface="+mn-lt"/>
          <a:ea typeface="+mn-ea"/>
          <a:cs typeface="+mn-cs"/>
        </a:defRPr>
      </a:lvl8pPr>
      <a:lvl9pPr marL="3376078" algn="l" defTabSz="844022" rtl="0" eaLnBrk="1" latinLnBrk="0" hangingPunct="1">
        <a:defRPr sz="16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4">
          <p15:clr>
            <a:srgbClr val="F26B43"/>
          </p15:clr>
        </p15:guide>
        <p15:guide id="3" pos="5688">
          <p15:clr>
            <a:srgbClr val="F26B43"/>
          </p15:clr>
        </p15:guide>
        <p15:guide id="4" orient="horz" pos="60">
          <p15:clr>
            <a:srgbClr val="F26B43"/>
          </p15:clr>
        </p15:guide>
        <p15:guide id="6" orient="horz" pos="3186">
          <p15:clr>
            <a:srgbClr val="F26B43"/>
          </p15:clr>
        </p15:guide>
        <p15:guide id="7" pos="288">
          <p15:clr>
            <a:srgbClr val="F26B43"/>
          </p15:clr>
        </p15:guide>
        <p15:guide id="9" orient="horz" pos="900">
          <p15:clr>
            <a:srgbClr val="F26B43"/>
          </p15:clr>
        </p15:guide>
        <p15:guide id="10" orient="horz" pos="2970">
          <p15:clr>
            <a:srgbClr val="F26B43"/>
          </p15:clr>
        </p15:guide>
        <p15:guide id="11" pos="5616">
          <p15:clr>
            <a:srgbClr val="F26B43"/>
          </p15:clr>
        </p15:guide>
        <p15:guide id="12" orient="horz" pos="3042">
          <p15:clr>
            <a:srgbClr val="F26B43"/>
          </p15:clr>
        </p15:guide>
        <p15:guide id="13" pos="5328">
          <p15:clr>
            <a:srgbClr val="F26B43"/>
          </p15:clr>
        </p15:guide>
        <p15:guide id="14" pos="3024">
          <p15:clr>
            <a:srgbClr val="F26B43"/>
          </p15:clr>
        </p15:guide>
        <p15:guide id="15" pos="2736">
          <p15:clr>
            <a:srgbClr val="F26B43"/>
          </p15:clr>
        </p15:guide>
        <p15:guide id="16" orient="horz" pos="468">
          <p15:clr>
            <a:srgbClr val="F26B43"/>
          </p15:clr>
        </p15:guide>
        <p15:guide id="17" orient="horz" pos="5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08.xml"/><Relationship Id="rId5" Type="http://schemas.openxmlformats.org/officeDocument/2006/relationships/image" Target="../media/image80.jpe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80.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31.xml.rels><?xml version="1.0" encoding="UTF-8" standalone="yes"?>
<Relationships xmlns="http://schemas.openxmlformats.org/package/2006/relationships"><Relationship Id="rId3" Type="http://schemas.openxmlformats.org/officeDocument/2006/relationships/hyperlink" Target="http://www.ghhi.org/" TargetMode="External"/><Relationship Id="rId7" Type="http://schemas.openxmlformats.org/officeDocument/2006/relationships/image" Target="../media/image94.jpeg"/><Relationship Id="rId2" Type="http://schemas.openxmlformats.org/officeDocument/2006/relationships/hyperlink" Target="mailto:ranorton@ghhi.org" TargetMode="External"/><Relationship Id="rId1" Type="http://schemas.openxmlformats.org/officeDocument/2006/relationships/slideLayout" Target="../slideLayouts/slideLayout6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29.jpe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6A2D43-47C2-47AF-BAD8-F307A3EDEA39}"/>
              </a:ext>
            </a:extLst>
          </p:cNvPr>
          <p:cNvSpPr>
            <a:spLocks noGrp="1"/>
          </p:cNvSpPr>
          <p:nvPr>
            <p:ph type="subTitle" idx="1"/>
          </p:nvPr>
        </p:nvSpPr>
        <p:spPr>
          <a:xfrm>
            <a:off x="701041" y="856725"/>
            <a:ext cx="9026434" cy="1665019"/>
          </a:xfrm>
        </p:spPr>
        <p:txBody>
          <a:bodyPr>
            <a:noAutofit/>
          </a:bodyPr>
          <a:lstStyle/>
          <a:p>
            <a:pPr algn="ctr"/>
            <a:endParaRPr lang="en-US" b="1" dirty="0">
              <a:solidFill>
                <a:schemeClr val="accent1"/>
              </a:solidFill>
              <a:effectLst/>
              <a:latin typeface="Calibri" panose="020F0502020204030204" pitchFamily="34" charset="0"/>
              <a:ea typeface="Tahoma" panose="020B0604030504040204" pitchFamily="34" charset="0"/>
            </a:endParaRPr>
          </a:p>
          <a:p>
            <a:pPr algn="ctr"/>
            <a:r>
              <a:rPr lang="en-US" sz="3600" b="1" dirty="0">
                <a:solidFill>
                  <a:schemeClr val="accent1"/>
                </a:solidFill>
                <a:latin typeface="Arial Nova Cond"/>
                <a:ea typeface="Tahoma"/>
              </a:rPr>
              <a:t>GHHI’s Whole House Model and Application</a:t>
            </a:r>
          </a:p>
          <a:p>
            <a:pPr algn="ctr"/>
            <a:r>
              <a:rPr lang="en-US" sz="3600" b="1" dirty="0">
                <a:solidFill>
                  <a:schemeClr val="accent1"/>
                </a:solidFill>
                <a:latin typeface="Arial Nova Cond"/>
                <a:ea typeface="Tahoma"/>
              </a:rPr>
              <a:t>Nationally and in Rhode Island </a:t>
            </a:r>
          </a:p>
          <a:p>
            <a:pPr algn="ctr"/>
            <a:endParaRPr lang="en-US" sz="3600" b="1" dirty="0">
              <a:solidFill>
                <a:schemeClr val="accent1"/>
              </a:solidFill>
              <a:ea typeface="Tahoma" panose="020B0604030504040204" pitchFamily="34" charset="0"/>
            </a:endParaRPr>
          </a:p>
          <a:p>
            <a:pPr algn="ctr"/>
            <a:endParaRPr lang="en-US" sz="1600" b="1" dirty="0">
              <a:solidFill>
                <a:schemeClr val="accent1"/>
              </a:solidFill>
            </a:endParaRPr>
          </a:p>
          <a:p>
            <a:pPr algn="ctr"/>
            <a:endParaRPr lang="en-US" sz="2400" b="1" dirty="0">
              <a:solidFill>
                <a:schemeClr val="accent1"/>
              </a:solidFill>
            </a:endParaRPr>
          </a:p>
          <a:p>
            <a:pPr algn="ctr"/>
            <a:r>
              <a:rPr lang="en-US" sz="2400" b="1" dirty="0">
                <a:solidFill>
                  <a:schemeClr val="accent1"/>
                </a:solidFill>
                <a:latin typeface="Arial Nova Cond"/>
              </a:rPr>
              <a:t>Ruth Ann Norton, President and CEO</a:t>
            </a:r>
          </a:p>
          <a:p>
            <a:pPr algn="ctr"/>
            <a:r>
              <a:rPr lang="en-US" sz="2400" b="1" dirty="0">
                <a:solidFill>
                  <a:schemeClr val="accent1"/>
                </a:solidFill>
                <a:latin typeface="Arial Nova Cond"/>
              </a:rPr>
              <a:t>Green &amp; Healthy Homes Initiative</a:t>
            </a:r>
          </a:p>
          <a:p>
            <a:pPr algn="ctr"/>
            <a:endParaRPr lang="en-US" sz="2400" b="1" dirty="0">
              <a:solidFill>
                <a:schemeClr val="accent1"/>
              </a:solidFill>
            </a:endParaRPr>
          </a:p>
          <a:p>
            <a:pPr algn="ctr"/>
            <a:r>
              <a:rPr lang="en-US" sz="2400" b="1" dirty="0">
                <a:solidFill>
                  <a:schemeClr val="accent1"/>
                </a:solidFill>
                <a:latin typeface="Arial Nova Cond"/>
              </a:rPr>
              <a:t>November 17, 2025</a:t>
            </a:r>
          </a:p>
        </p:txBody>
      </p:sp>
    </p:spTree>
    <p:extLst>
      <p:ext uri="{BB962C8B-B14F-4D97-AF65-F5344CB8AC3E}">
        <p14:creationId xmlns:p14="http://schemas.microsoft.com/office/powerpoint/2010/main" val="306094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house with a lawn and trees&#10;&#10;Description automatically generated">
            <a:extLst>
              <a:ext uri="{FF2B5EF4-FFF2-40B4-BE49-F238E27FC236}">
                <a16:creationId xmlns:a16="http://schemas.microsoft.com/office/drawing/2014/main" id="{31C73456-9C7F-9557-239D-9C66A0371B44}"/>
              </a:ext>
            </a:extLst>
          </p:cNvPr>
          <p:cNvPicPr>
            <a:picLocks noGrp="1" noChangeAspect="1"/>
          </p:cNvPicPr>
          <p:nvPr>
            <p:ph type="pic" sz="quarter" idx="10"/>
          </p:nvPr>
        </p:nvPicPr>
        <p:blipFill>
          <a:blip r:embed="rId2"/>
          <a:srcRect l="3531" r="3531"/>
          <a:stretch/>
        </p:blipFill>
        <p:spPr>
          <a:xfrm>
            <a:off x="6714227" y="1549262"/>
            <a:ext cx="5060869" cy="4253341"/>
          </a:xfrm>
        </p:spPr>
      </p:pic>
      <p:sp>
        <p:nvSpPr>
          <p:cNvPr id="4" name="TextBox 3">
            <a:extLst>
              <a:ext uri="{FF2B5EF4-FFF2-40B4-BE49-F238E27FC236}">
                <a16:creationId xmlns:a16="http://schemas.microsoft.com/office/drawing/2014/main" id="{660A71B6-56D6-B611-A8A9-AF8825FA479C}"/>
              </a:ext>
            </a:extLst>
          </p:cNvPr>
          <p:cNvSpPr txBox="1"/>
          <p:nvPr/>
        </p:nvSpPr>
        <p:spPr>
          <a:xfrm>
            <a:off x="342182" y="421257"/>
            <a:ext cx="9897373"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rgbClr val="8ABA33"/>
                </a:solidFill>
                <a:latin typeface="levenim mt"/>
                <a:cs typeface="levenim mt"/>
              </a:rPr>
              <a:t>Case Study: 5612 Seward Avenue</a:t>
            </a:r>
            <a:endParaRPr lang="en-US" sz="2800" dirty="0">
              <a:solidFill>
                <a:srgbClr val="000000"/>
              </a:solidFill>
              <a:latin typeface="levenim mt"/>
              <a:cs typeface="levenim mt"/>
            </a:endParaRPr>
          </a:p>
        </p:txBody>
      </p:sp>
      <p:sp>
        <p:nvSpPr>
          <p:cNvPr id="5" name="TextBox 4">
            <a:extLst>
              <a:ext uri="{FF2B5EF4-FFF2-40B4-BE49-F238E27FC236}">
                <a16:creationId xmlns:a16="http://schemas.microsoft.com/office/drawing/2014/main" id="{B7F387DC-479D-C94E-C854-239EAA353A3A}"/>
              </a:ext>
            </a:extLst>
          </p:cNvPr>
          <p:cNvSpPr txBox="1"/>
          <p:nvPr/>
        </p:nvSpPr>
        <p:spPr>
          <a:xfrm>
            <a:off x="325587" y="1151088"/>
            <a:ext cx="6389236" cy="55799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133" b="1" dirty="0"/>
              <a:t>Assessment Findings</a:t>
            </a:r>
          </a:p>
          <a:p>
            <a:pPr marL="380990" indent="-380990">
              <a:buFont typeface="Arial"/>
              <a:buChar char="•"/>
            </a:pPr>
            <a:r>
              <a:rPr lang="en-US" sz="2133" dirty="0"/>
              <a:t>Defective roofing causing water infiltration</a:t>
            </a:r>
          </a:p>
          <a:p>
            <a:pPr marL="380990" indent="-380990">
              <a:buFont typeface="Arial"/>
              <a:buChar char="•"/>
            </a:pPr>
            <a:r>
              <a:rPr lang="en-US" sz="2133" dirty="0"/>
              <a:t>Inadequate and improperly installed attic insulation</a:t>
            </a:r>
          </a:p>
          <a:p>
            <a:pPr marL="380990" indent="-380990">
              <a:buFont typeface="Arial"/>
              <a:buChar char="•"/>
            </a:pPr>
            <a:r>
              <a:rPr lang="en-US" sz="2133" dirty="0"/>
              <a:t>Water leaks causing wood rot</a:t>
            </a:r>
          </a:p>
          <a:p>
            <a:pPr marL="380990" indent="-380990">
              <a:buFont typeface="Arial"/>
              <a:buChar char="•"/>
            </a:pPr>
            <a:r>
              <a:rPr lang="en-US" sz="2133" dirty="0"/>
              <a:t>Poor weatherization and lacking air sealing</a:t>
            </a:r>
          </a:p>
          <a:p>
            <a:pPr marL="380990" indent="-380990">
              <a:buFont typeface="Arial"/>
              <a:buChar char="•"/>
            </a:pPr>
            <a:r>
              <a:rPr lang="en-US" sz="2133" dirty="0"/>
              <a:t>Natural gas stove not ventilated</a:t>
            </a:r>
          </a:p>
          <a:p>
            <a:pPr marL="380990" indent="-380990">
              <a:buFont typeface="Arial"/>
              <a:buChar char="•"/>
            </a:pPr>
            <a:r>
              <a:rPr lang="en-US" sz="2133" dirty="0"/>
              <a:t>Inadequate ventilation in bathrooms and laundry room</a:t>
            </a:r>
          </a:p>
          <a:p>
            <a:pPr marL="380990" indent="-380990">
              <a:buFont typeface="Arial"/>
              <a:buChar char="•"/>
            </a:pPr>
            <a:r>
              <a:rPr lang="en-US" sz="2133" dirty="0"/>
              <a:t>Natural gas furnace and central air conditioning systems malfunctioning</a:t>
            </a:r>
          </a:p>
          <a:p>
            <a:pPr marL="380990" indent="-380990">
              <a:buFont typeface="Arial"/>
              <a:buChar char="•"/>
            </a:pPr>
            <a:r>
              <a:rPr lang="en-US" sz="2133" dirty="0"/>
              <a:t>Defective water faucets</a:t>
            </a:r>
          </a:p>
          <a:p>
            <a:pPr marL="380990" indent="-380990">
              <a:buFont typeface="Arial"/>
              <a:buChar char="•"/>
            </a:pPr>
            <a:r>
              <a:rPr lang="en-US" sz="2133" dirty="0"/>
              <a:t>Toilet not properly outfitted for occupants</a:t>
            </a:r>
          </a:p>
          <a:p>
            <a:pPr marL="380990" indent="-380990">
              <a:buFont typeface="Arial"/>
              <a:buChar char="•"/>
            </a:pPr>
            <a:r>
              <a:rPr lang="en-US" sz="2133" dirty="0"/>
              <a:t>Plumbing leaks</a:t>
            </a:r>
          </a:p>
          <a:p>
            <a:pPr marL="380990" indent="-380990">
              <a:buFont typeface="Arial"/>
              <a:buChar char="•"/>
            </a:pPr>
            <a:r>
              <a:rPr lang="en-US" sz="2133" dirty="0"/>
              <a:t>Missing and defective railings</a:t>
            </a:r>
          </a:p>
          <a:p>
            <a:pPr marL="380990" indent="-380990">
              <a:buFont typeface="Arial"/>
              <a:buChar char="•"/>
            </a:pPr>
            <a:r>
              <a:rPr lang="en-US" sz="2133" dirty="0"/>
              <a:t>Energy inefficient appliances</a:t>
            </a:r>
          </a:p>
          <a:p>
            <a:pPr marL="380990" indent="-380990">
              <a:buFont typeface="Arial"/>
              <a:buChar char="•"/>
            </a:pPr>
            <a:r>
              <a:rPr lang="en-US" sz="2133" dirty="0"/>
              <a:t>Trip and fall hazards</a:t>
            </a:r>
          </a:p>
          <a:p>
            <a:pPr marL="380990" indent="-380990">
              <a:buFont typeface="Arial"/>
              <a:buChar char="•"/>
            </a:pPr>
            <a:r>
              <a:rPr lang="en-US" sz="2133" dirty="0"/>
              <a:t>Energy inefficient lighting</a:t>
            </a:r>
          </a:p>
          <a:p>
            <a:pPr marL="380990" indent="-380990">
              <a:buFont typeface="Arial"/>
              <a:buChar char="•"/>
            </a:pPr>
            <a:endParaRPr lang="en-US" sz="2133" dirty="0"/>
          </a:p>
        </p:txBody>
      </p:sp>
    </p:spTree>
    <p:extLst>
      <p:ext uri="{BB962C8B-B14F-4D97-AF65-F5344CB8AC3E}">
        <p14:creationId xmlns:p14="http://schemas.microsoft.com/office/powerpoint/2010/main" val="230346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4E00E063-29F2-3415-B91A-69DA1C8F7006}"/>
              </a:ext>
            </a:extLst>
          </p:cNvPr>
          <p:cNvSpPr>
            <a:spLocks noGrp="1"/>
          </p:cNvSpPr>
          <p:nvPr>
            <p:ph type="sldNum" sz="quarter" idx="12"/>
          </p:nvPr>
        </p:nvSpPr>
        <p:spPr>
          <a:xfrm>
            <a:off x="11813830" y="6438900"/>
            <a:ext cx="451540" cy="304800"/>
          </a:xfrm>
        </p:spPr>
        <p:txBody>
          <a:bodyPr/>
          <a:lstStyle/>
          <a:p>
            <a:pPr>
              <a:spcAft>
                <a:spcPts val="800"/>
              </a:spcAft>
            </a:pPr>
            <a:fld id="{48F63A3B-78C7-47BE-AE5E-E10140E04643}" type="slidenum">
              <a:rPr lang="en-US" dirty="0"/>
              <a:pPr>
                <a:spcAft>
                  <a:spcPts val="800"/>
                </a:spcAft>
              </a:pPr>
              <a:t>11</a:t>
            </a:fld>
            <a:endParaRPr lang="en-US" dirty="0"/>
          </a:p>
        </p:txBody>
      </p:sp>
      <p:sp>
        <p:nvSpPr>
          <p:cNvPr id="10" name="Title 3">
            <a:extLst>
              <a:ext uri="{FF2B5EF4-FFF2-40B4-BE49-F238E27FC236}">
                <a16:creationId xmlns:a16="http://schemas.microsoft.com/office/drawing/2014/main" id="{9009ED26-8D23-C336-1359-DD833B580D72}"/>
              </a:ext>
            </a:extLst>
          </p:cNvPr>
          <p:cNvSpPr>
            <a:spLocks noGrp="1"/>
          </p:cNvSpPr>
          <p:nvPr>
            <p:ph type="title"/>
          </p:nvPr>
        </p:nvSpPr>
        <p:spPr>
          <a:xfrm>
            <a:off x="207511" y="113148"/>
            <a:ext cx="10515600" cy="858953"/>
          </a:xfrm>
        </p:spPr>
        <p:txBody>
          <a:bodyPr/>
          <a:lstStyle/>
          <a:p>
            <a:r>
              <a:rPr lang="en-US" dirty="0">
                <a:latin typeface="Levenim MT"/>
                <a:cs typeface="Levenim MT"/>
              </a:rPr>
              <a:t>Funding &amp; Scope of Work</a:t>
            </a:r>
            <a:endParaRPr lang="en-US" dirty="0"/>
          </a:p>
        </p:txBody>
      </p:sp>
      <p:pic>
        <p:nvPicPr>
          <p:cNvPr id="7" name="Picture 6" descr="A blue and white rectangular sign with black text&#10;&#10;Description automatically generated">
            <a:extLst>
              <a:ext uri="{FF2B5EF4-FFF2-40B4-BE49-F238E27FC236}">
                <a16:creationId xmlns:a16="http://schemas.microsoft.com/office/drawing/2014/main" id="{5BC7C87F-7913-0115-ADAB-AB9FB131204B}"/>
              </a:ext>
            </a:extLst>
          </p:cNvPr>
          <p:cNvPicPr>
            <a:picLocks noChangeAspect="1"/>
          </p:cNvPicPr>
          <p:nvPr/>
        </p:nvPicPr>
        <p:blipFill>
          <a:blip r:embed="rId2"/>
          <a:stretch>
            <a:fillRect/>
          </a:stretch>
        </p:blipFill>
        <p:spPr>
          <a:xfrm>
            <a:off x="825443" y="1334168"/>
            <a:ext cx="10538603" cy="4953489"/>
          </a:xfrm>
          <a:prstGeom prst="rect">
            <a:avLst/>
          </a:prstGeom>
        </p:spPr>
      </p:pic>
    </p:spTree>
    <p:extLst>
      <p:ext uri="{BB962C8B-B14F-4D97-AF65-F5344CB8AC3E}">
        <p14:creationId xmlns:p14="http://schemas.microsoft.com/office/powerpoint/2010/main" val="423322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5264-519C-4FDB-B45B-ADCD4CA5DCBD}"/>
              </a:ext>
            </a:extLst>
          </p:cNvPr>
          <p:cNvSpPr>
            <a:spLocks noGrp="1"/>
          </p:cNvSpPr>
          <p:nvPr>
            <p:ph type="title"/>
          </p:nvPr>
        </p:nvSpPr>
        <p:spPr>
          <a:xfrm>
            <a:off x="620486" y="2102192"/>
            <a:ext cx="11190513" cy="1653379"/>
          </a:xfrm>
        </p:spPr>
        <p:txBody>
          <a:bodyPr>
            <a:normAutofit fontScale="90000"/>
          </a:bodyPr>
          <a:lstStyle/>
          <a:p>
            <a:r>
              <a:rPr lang="en-US" dirty="0"/>
              <a:t>Unlocking New Funding - Innovative Financing and Capitalizing on Healthcare and Energy Sector Investments to Scale Housing Intervention Resources</a:t>
            </a:r>
          </a:p>
        </p:txBody>
      </p:sp>
    </p:spTree>
    <p:extLst>
      <p:ext uri="{BB962C8B-B14F-4D97-AF65-F5344CB8AC3E}">
        <p14:creationId xmlns:p14="http://schemas.microsoft.com/office/powerpoint/2010/main" val="309635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284E-83A0-4F80-B470-D51963FC36C5}"/>
              </a:ext>
            </a:extLst>
          </p:cNvPr>
          <p:cNvSpPr>
            <a:spLocks noGrp="1"/>
          </p:cNvSpPr>
          <p:nvPr>
            <p:ph type="title" idx="4294967295"/>
          </p:nvPr>
        </p:nvSpPr>
        <p:spPr>
          <a:xfrm>
            <a:off x="2370248" y="432324"/>
            <a:ext cx="11861800" cy="554037"/>
          </a:xfrm>
        </p:spPr>
        <p:txBody>
          <a:bodyPr>
            <a:noAutofit/>
          </a:bodyPr>
          <a:lstStyle/>
          <a:p>
            <a:r>
              <a:rPr lang="en-US" sz="2667" dirty="0"/>
              <a:t>Utilize Innovative Funding to Create Sustainable </a:t>
            </a:r>
            <a:br>
              <a:rPr lang="en-US" sz="2667" dirty="0"/>
            </a:br>
            <a:r>
              <a:rPr lang="en-US" sz="2667" dirty="0"/>
              <a:t>Housing Services for Preventive Health Impact at Scale</a:t>
            </a:r>
          </a:p>
        </p:txBody>
      </p:sp>
      <p:sp>
        <p:nvSpPr>
          <p:cNvPr id="4" name="Rectangle: Rounded Corners 3">
            <a:extLst>
              <a:ext uri="{FF2B5EF4-FFF2-40B4-BE49-F238E27FC236}">
                <a16:creationId xmlns:a16="http://schemas.microsoft.com/office/drawing/2014/main" id="{BF86F26F-C15F-4CB9-85CB-04C2F5AC3327}"/>
              </a:ext>
            </a:extLst>
          </p:cNvPr>
          <p:cNvSpPr/>
          <p:nvPr/>
        </p:nvSpPr>
        <p:spPr bwMode="auto">
          <a:xfrm>
            <a:off x="346355" y="1060447"/>
            <a:ext cx="4805164" cy="2388951"/>
          </a:xfrm>
          <a:prstGeom prst="roundRect">
            <a:avLst>
              <a:gd name="adj" fmla="val 8925"/>
            </a:avLst>
          </a:prstGeom>
          <a:solidFill>
            <a:schemeClr val="accent2">
              <a:lumMod val="20000"/>
              <a:lumOff val="80000"/>
            </a:schemeClr>
          </a:solidFill>
          <a:ln w="9525" cap="flat" cmpd="sng" algn="ctr">
            <a:noFill/>
            <a:prstDash val="solid"/>
            <a:round/>
            <a:headEnd type="none" w="lg" len="lg"/>
            <a:tailEnd type="none" w="lg" len="lg"/>
          </a:ln>
          <a:effectLst/>
        </p:spPr>
        <p:txBody>
          <a:bodyPr vert="horz" wrap="square" lIns="91440" tIns="0" rIns="91440" bIns="45720" numCol="1" rtlCol="0" anchor="t" anchorCtr="0" compatLnSpc="1">
            <a:prstTxWarp prst="textNoShape">
              <a:avLst/>
            </a:prstTxWarp>
          </a:bodyPr>
          <a:lstStyle/>
          <a:p>
            <a:pPr algn="ctr" defTabSz="914377" fontAlgn="base">
              <a:spcBef>
                <a:spcPct val="0"/>
              </a:spcBef>
              <a:spcAft>
                <a:spcPct val="0"/>
              </a:spcAft>
            </a:pPr>
            <a:r>
              <a:rPr lang="en-US" sz="1867" b="1" dirty="0">
                <a:latin typeface="Arial Nova Cond" panose="020B0506020202020204" pitchFamily="34" charset="0"/>
                <a:cs typeface="Arial" panose="020B0604020202020204" pitchFamily="34" charset="0"/>
              </a:rPr>
              <a:t>Hospital Investment: </a:t>
            </a:r>
          </a:p>
          <a:p>
            <a:pPr marL="285744" indent="-285744" defTabSz="914377" fontAlgn="base">
              <a:spcBef>
                <a:spcPct val="0"/>
              </a:spcBef>
              <a:spcAft>
                <a:spcPts val="600"/>
              </a:spcAft>
              <a:buFont typeface="Arial" panose="020B0604020202020204" pitchFamily="34" charset="0"/>
              <a:buChar char="•"/>
            </a:pPr>
            <a:r>
              <a:rPr lang="en-US" sz="1867" b="1" dirty="0">
                <a:latin typeface="Arial Nova Cond" panose="020B0506020202020204" pitchFamily="34" charset="0"/>
                <a:cs typeface="Utsaah" panose="020B0604020202020204" pitchFamily="34" charset="0"/>
              </a:rPr>
              <a:t>$50M in Lancaster General Hospital funds</a:t>
            </a:r>
            <a:r>
              <a:rPr lang="en-US" sz="1867" dirty="0">
                <a:latin typeface="Arial Nova Cond" panose="020B0506020202020204" pitchFamily="34" charset="0"/>
                <a:cs typeface="Utsaah" panose="020B0604020202020204" pitchFamily="34" charset="0"/>
              </a:rPr>
              <a:t> are being invested in lead remediation in homes in Lancaster County, PA; </a:t>
            </a:r>
            <a:r>
              <a:rPr lang="en-US" sz="1867" b="1" dirty="0">
                <a:latin typeface="Arial Nova Cond" panose="020B0506020202020204" pitchFamily="34" charset="0"/>
                <a:cs typeface="Utsaah" panose="020B0604020202020204" pitchFamily="34" charset="0"/>
              </a:rPr>
              <a:t>GHHI managing lead remediation with over 745 homes remediated in 47 months</a:t>
            </a:r>
          </a:p>
          <a:p>
            <a:pPr marL="285744" indent="-285744" defTabSz="914377" fontAlgn="base">
              <a:spcBef>
                <a:spcPct val="0"/>
              </a:spcBef>
              <a:spcAft>
                <a:spcPts val="600"/>
              </a:spcAft>
              <a:buFont typeface="Arial" panose="020B0604020202020204" pitchFamily="34" charset="0"/>
              <a:buChar char="•"/>
            </a:pPr>
            <a:r>
              <a:rPr lang="en-US" sz="1867" dirty="0">
                <a:solidFill>
                  <a:srgbClr val="E7E6E6">
                    <a:lumMod val="50000"/>
                  </a:srgbClr>
                </a:solidFill>
                <a:latin typeface="Arial Nova Cond" panose="020B0506020202020204" pitchFamily="34" charset="0"/>
                <a:cs typeface="Utsaah" panose="020B0604020202020204" pitchFamily="34" charset="0"/>
              </a:rPr>
              <a:t>$52.5M in Cleveland Clinic funds for testing and lead remediation of homes in Cleveland</a:t>
            </a:r>
          </a:p>
          <a:p>
            <a:pPr marL="285744" indent="-285744" defTabSz="914377" fontAlgn="base">
              <a:spcBef>
                <a:spcPct val="0"/>
              </a:spcBef>
              <a:spcAft>
                <a:spcPct val="0"/>
              </a:spcAft>
              <a:buFont typeface="Arial" panose="020B0604020202020204" pitchFamily="34" charset="0"/>
              <a:buChar char="•"/>
            </a:pPr>
            <a:endParaRPr lang="en-US" sz="1351" dirty="0">
              <a:latin typeface="Arial Nova Cond" panose="020B0506020202020204" pitchFamily="34" charset="0"/>
              <a:cs typeface="Arial" panose="020B0604020202020204" pitchFamily="34" charset="0"/>
            </a:endParaRPr>
          </a:p>
          <a:p>
            <a:pPr algn="ctr" defTabSz="914377" fontAlgn="base">
              <a:spcBef>
                <a:spcPct val="0"/>
              </a:spcBef>
              <a:spcAft>
                <a:spcPct val="0"/>
              </a:spcAft>
            </a:pPr>
            <a:endParaRPr lang="en-US" sz="1351" b="1" dirty="0">
              <a:latin typeface="Arial Nova Cond" panose="020B0506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A89F2F1-5C67-4B64-A871-4B5010D0AA1E}"/>
              </a:ext>
            </a:extLst>
          </p:cNvPr>
          <p:cNvSpPr/>
          <p:nvPr/>
        </p:nvSpPr>
        <p:spPr bwMode="auto">
          <a:xfrm>
            <a:off x="7020147" y="1060446"/>
            <a:ext cx="4686948" cy="2225679"/>
          </a:xfrm>
          <a:prstGeom prst="roundRect">
            <a:avLst>
              <a:gd name="adj" fmla="val 7635"/>
            </a:avLst>
          </a:prstGeom>
          <a:solidFill>
            <a:schemeClr val="accent4">
              <a:lumMod val="20000"/>
              <a:lumOff val="80000"/>
            </a:schemeClr>
          </a:solidFill>
          <a:ln w="9525" cap="flat" cmpd="sng" algn="ctr">
            <a:noFill/>
            <a:prstDash val="solid"/>
            <a:round/>
            <a:headEnd type="none" w="lg" len="lg"/>
            <a:tailEnd type="none" w="lg" len="lg"/>
          </a:ln>
          <a:effectLst/>
        </p:spPr>
        <p:txBody>
          <a:bodyPr vert="horz" wrap="square" lIns="91440" tIns="0" rIns="91440" bIns="45720" numCol="1" rtlCol="0" anchor="t" anchorCtr="0" compatLnSpc="1">
            <a:prstTxWarp prst="textNoShape">
              <a:avLst/>
            </a:prstTxWarp>
          </a:bodyPr>
          <a:lstStyle/>
          <a:p>
            <a:pPr algn="ctr" defTabSz="914377" fontAlgn="base">
              <a:spcBef>
                <a:spcPct val="0"/>
              </a:spcBef>
              <a:spcAft>
                <a:spcPct val="0"/>
              </a:spcAft>
            </a:pPr>
            <a:r>
              <a:rPr lang="en-US" sz="1867" b="1" dirty="0">
                <a:latin typeface="Arial Nova Cond" panose="020B0506020202020204" pitchFamily="34" charset="0"/>
                <a:cs typeface="Arial" panose="020B0604020202020204" pitchFamily="34" charset="0"/>
              </a:rPr>
              <a:t>Whole House Models/New Funding Sources</a:t>
            </a:r>
          </a:p>
          <a:p>
            <a:pPr algn="ctr" defTabSz="914377" fontAlgn="base">
              <a:spcBef>
                <a:spcPct val="0"/>
              </a:spcBef>
              <a:spcAft>
                <a:spcPct val="0"/>
              </a:spcAft>
            </a:pPr>
            <a:endParaRPr lang="en-US" sz="1733" dirty="0">
              <a:latin typeface="Arial Nova Cond"/>
              <a:cs typeface="Arial"/>
            </a:endParaRPr>
          </a:p>
          <a:p>
            <a:pPr marL="285744" indent="-285744" defTabSz="914377" fontAlgn="base">
              <a:spcBef>
                <a:spcPct val="0"/>
              </a:spcBef>
              <a:spcAft>
                <a:spcPts val="600"/>
              </a:spcAft>
              <a:buFont typeface="Arial" panose="020B0604020202020204" pitchFamily="34" charset="0"/>
              <a:buChar char="•"/>
            </a:pPr>
            <a:r>
              <a:rPr lang="en-US" sz="1733" dirty="0">
                <a:latin typeface="Arial Nova Cond"/>
                <a:cs typeface="Arial"/>
              </a:rPr>
              <a:t>New Jersey Lead Funding - $170M ARP</a:t>
            </a:r>
          </a:p>
          <a:p>
            <a:pPr marL="285744" indent="-285744" defTabSz="914377" fontAlgn="base">
              <a:spcBef>
                <a:spcPct val="0"/>
              </a:spcBef>
              <a:spcAft>
                <a:spcPts val="600"/>
              </a:spcAft>
              <a:buFont typeface="Arial" panose="020B0604020202020204" pitchFamily="34" charset="0"/>
              <a:buChar char="•"/>
            </a:pPr>
            <a:r>
              <a:rPr lang="en-US" sz="1733" dirty="0">
                <a:latin typeface="Arial Nova Cond"/>
                <a:cs typeface="Arial"/>
              </a:rPr>
              <a:t>Pennsylvania Whole Home Repair-$125M ARP</a:t>
            </a:r>
          </a:p>
          <a:p>
            <a:pPr marL="285744" indent="-285744" defTabSz="914377" fontAlgn="base">
              <a:spcBef>
                <a:spcPct val="0"/>
              </a:spcBef>
              <a:spcAft>
                <a:spcPts val="600"/>
              </a:spcAft>
              <a:buFont typeface="Arial" panose="020B0604020202020204" pitchFamily="34" charset="0"/>
              <a:buChar char="•"/>
            </a:pPr>
            <a:r>
              <a:rPr lang="en-US" sz="1733" dirty="0">
                <a:latin typeface="Arial Nova Cond"/>
                <a:cs typeface="Arial"/>
              </a:rPr>
              <a:t>City of Milwaukee Lead &amp; Energy - $27M ARP</a:t>
            </a:r>
          </a:p>
          <a:p>
            <a:pPr marL="285744" indent="-285744" defTabSz="914377" fontAlgn="base">
              <a:spcBef>
                <a:spcPct val="0"/>
              </a:spcBef>
              <a:spcAft>
                <a:spcPts val="600"/>
              </a:spcAft>
              <a:buFont typeface="Arial" panose="020B0604020202020204" pitchFamily="34" charset="0"/>
              <a:buChar char="•"/>
            </a:pPr>
            <a:endParaRPr lang="en-US" sz="1867" dirty="0">
              <a:latin typeface="Arial Nova Cond"/>
              <a:cs typeface="Arial"/>
            </a:endParaRPr>
          </a:p>
        </p:txBody>
      </p:sp>
      <p:sp>
        <p:nvSpPr>
          <p:cNvPr id="6" name="Rectangle: Rounded Corners 5">
            <a:extLst>
              <a:ext uri="{FF2B5EF4-FFF2-40B4-BE49-F238E27FC236}">
                <a16:creationId xmlns:a16="http://schemas.microsoft.com/office/drawing/2014/main" id="{3B5884E6-76A9-405E-AEE7-14B7AFD84901}"/>
              </a:ext>
            </a:extLst>
          </p:cNvPr>
          <p:cNvSpPr/>
          <p:nvPr/>
        </p:nvSpPr>
        <p:spPr bwMode="auto">
          <a:xfrm>
            <a:off x="346355" y="3776134"/>
            <a:ext cx="4805164" cy="2681911"/>
          </a:xfrm>
          <a:prstGeom prst="roundRect">
            <a:avLst>
              <a:gd name="adj" fmla="val 6775"/>
            </a:avLst>
          </a:prstGeom>
          <a:solidFill>
            <a:schemeClr val="accent1">
              <a:lumMod val="40000"/>
              <a:lumOff val="60000"/>
            </a:schemeClr>
          </a:solidFill>
          <a:ln w="9525" cap="flat" cmpd="sng" algn="ctr">
            <a:noFill/>
            <a:prstDash val="solid"/>
            <a:round/>
            <a:headEnd type="none" w="lg" len="lg"/>
            <a:tailEnd type="none" w="lg" len="lg"/>
          </a:ln>
          <a:effectLst/>
        </p:spPr>
        <p:txBody>
          <a:bodyPr vert="horz" wrap="square" lIns="91440" tIns="0" rIns="91440" bIns="45720" numCol="1" rtlCol="0" anchor="t" anchorCtr="0" compatLnSpc="1">
            <a:prstTxWarp prst="textNoShape">
              <a:avLst/>
            </a:prstTxWarp>
          </a:bodyPr>
          <a:lstStyle/>
          <a:p>
            <a:pPr algn="ctr" defTabSz="914377" fontAlgn="base">
              <a:spcBef>
                <a:spcPct val="0"/>
              </a:spcBef>
              <a:spcAft>
                <a:spcPct val="0"/>
              </a:spcAft>
            </a:pPr>
            <a:r>
              <a:rPr lang="en-US" sz="1867" b="1" dirty="0">
                <a:latin typeface="Arial Nova Cond"/>
                <a:cs typeface="Arial"/>
              </a:rPr>
              <a:t>Public-Private Partnerships:</a:t>
            </a:r>
          </a:p>
          <a:p>
            <a:pPr marL="285744" indent="-285744" defTabSz="914377" fontAlgn="base">
              <a:spcBef>
                <a:spcPct val="0"/>
              </a:spcBef>
              <a:spcAft>
                <a:spcPct val="0"/>
              </a:spcAft>
              <a:buFont typeface="Arial" panose="020B0604020202020204" pitchFamily="34" charset="0"/>
              <a:buChar char="•"/>
            </a:pPr>
            <a:r>
              <a:rPr lang="en-US" sz="1867" dirty="0">
                <a:latin typeface="Arial Nova Cond"/>
                <a:cs typeface="Arial"/>
              </a:rPr>
              <a:t>Michigan Lead Fund - state’s initial $2M for loan loss reserve estimated to have 30x multiplier in loan activity and will leverage private investment</a:t>
            </a:r>
          </a:p>
          <a:p>
            <a:pPr marL="285744" indent="-285744" defTabSz="914377" fontAlgn="base">
              <a:spcBef>
                <a:spcPct val="0"/>
              </a:spcBef>
              <a:spcAft>
                <a:spcPct val="0"/>
              </a:spcAft>
              <a:buFont typeface="Arial" panose="020B0604020202020204" pitchFamily="34" charset="0"/>
              <a:buChar char="•"/>
            </a:pPr>
            <a:r>
              <a:rPr lang="en-US" sz="1867" dirty="0">
                <a:latin typeface="Arial Nova Cond"/>
                <a:cs typeface="Arial"/>
              </a:rPr>
              <a:t>Wellpoint-MD Asthma Services (420 clients)</a:t>
            </a:r>
          </a:p>
          <a:p>
            <a:pPr marL="285744" indent="-285744" defTabSz="914377" fontAlgn="base">
              <a:spcBef>
                <a:spcPct val="0"/>
              </a:spcBef>
              <a:spcAft>
                <a:spcPct val="0"/>
              </a:spcAft>
              <a:buFont typeface="Arial" panose="020B0604020202020204" pitchFamily="34" charset="0"/>
              <a:buChar char="•"/>
            </a:pPr>
            <a:r>
              <a:rPr lang="en-US" sz="1867" dirty="0">
                <a:latin typeface="Arial Nova Cond"/>
                <a:cs typeface="Arial"/>
              </a:rPr>
              <a:t>BCBS-NC Older Adult Fall Prevention (465)</a:t>
            </a:r>
          </a:p>
          <a:p>
            <a:pPr marL="285744" indent="-285744" defTabSz="914377" fontAlgn="base">
              <a:spcBef>
                <a:spcPct val="0"/>
              </a:spcBef>
              <a:spcAft>
                <a:spcPct val="0"/>
              </a:spcAft>
              <a:buFont typeface="Arial" panose="020B0604020202020204" pitchFamily="34" charset="0"/>
              <a:buChar char="•"/>
            </a:pPr>
            <a:r>
              <a:rPr lang="en-US" sz="1867" dirty="0">
                <a:latin typeface="Arial Nova Cond"/>
                <a:cs typeface="Arial"/>
              </a:rPr>
              <a:t>Affinity by Molina-NYC Healthy Homes Collaborative Asthma Services (850 clients)</a:t>
            </a:r>
          </a:p>
        </p:txBody>
      </p:sp>
      <p:sp>
        <p:nvSpPr>
          <p:cNvPr id="7" name="Rectangle: Rounded Corners 6">
            <a:extLst>
              <a:ext uri="{FF2B5EF4-FFF2-40B4-BE49-F238E27FC236}">
                <a16:creationId xmlns:a16="http://schemas.microsoft.com/office/drawing/2014/main" id="{46FFC8B8-CC57-4764-8F83-13CFCC46E573}"/>
              </a:ext>
            </a:extLst>
          </p:cNvPr>
          <p:cNvSpPr/>
          <p:nvPr/>
        </p:nvSpPr>
        <p:spPr bwMode="auto">
          <a:xfrm>
            <a:off x="7020147" y="3776134"/>
            <a:ext cx="4686948" cy="2681909"/>
          </a:xfrm>
          <a:prstGeom prst="roundRect">
            <a:avLst>
              <a:gd name="adj" fmla="val 9785"/>
            </a:avLst>
          </a:prstGeom>
          <a:solidFill>
            <a:schemeClr val="accent6">
              <a:lumMod val="20000"/>
              <a:lumOff val="80000"/>
            </a:schemeClr>
          </a:solidFill>
          <a:ln w="9525" cap="flat" cmpd="sng" algn="ctr">
            <a:noFill/>
            <a:prstDash val="solid"/>
            <a:round/>
            <a:headEnd type="none" w="lg" len="lg"/>
            <a:tailEnd type="none" w="lg" len="lg"/>
          </a:ln>
          <a:effectLst/>
        </p:spPr>
        <p:txBody>
          <a:bodyPr vert="horz" wrap="square" lIns="91440" tIns="0" rIns="91440" bIns="45720" numCol="1" rtlCol="0" anchor="t" anchorCtr="0" compatLnSpc="1">
            <a:prstTxWarp prst="textNoShape">
              <a:avLst/>
            </a:prstTxWarp>
          </a:bodyPr>
          <a:lstStyle/>
          <a:p>
            <a:pPr algn="ctr" defTabSz="914377" fontAlgn="base">
              <a:spcBef>
                <a:spcPct val="0"/>
              </a:spcBef>
              <a:spcAft>
                <a:spcPct val="0"/>
              </a:spcAft>
            </a:pPr>
            <a:r>
              <a:rPr lang="en-US" sz="1733" b="1" dirty="0">
                <a:latin typeface="Arial Nova Cond"/>
                <a:cs typeface="Arial"/>
              </a:rPr>
              <a:t>    Government: Medicaid/CHIP Health </a:t>
            </a:r>
          </a:p>
          <a:p>
            <a:pPr algn="ctr" defTabSz="914377" fontAlgn="base">
              <a:spcBef>
                <a:spcPct val="0"/>
              </a:spcBef>
              <a:spcAft>
                <a:spcPct val="0"/>
              </a:spcAft>
            </a:pPr>
            <a:r>
              <a:rPr lang="en-US" sz="1733" b="1" dirty="0">
                <a:latin typeface="Arial Nova Cond"/>
                <a:cs typeface="Arial"/>
              </a:rPr>
              <a:t>Services Initiatives (HSI)</a:t>
            </a:r>
          </a:p>
          <a:p>
            <a:pPr marL="285744" indent="-285744" defTabSz="914377" fontAlgn="base">
              <a:spcBef>
                <a:spcPct val="0"/>
              </a:spcBef>
              <a:spcAft>
                <a:spcPts val="600"/>
              </a:spcAft>
              <a:buFont typeface="Arial" panose="020B0604020202020204" pitchFamily="34" charset="0"/>
              <a:buChar char="•"/>
            </a:pPr>
            <a:r>
              <a:rPr lang="en-US" sz="1733" dirty="0">
                <a:latin typeface="Arial Nova Cond"/>
                <a:cs typeface="Arial"/>
              </a:rPr>
              <a:t>Rhode Island Rule 1115 Waiver</a:t>
            </a:r>
          </a:p>
          <a:p>
            <a:pPr marL="285744" indent="-285744" defTabSz="914377" fontAlgn="base">
              <a:spcBef>
                <a:spcPct val="0"/>
              </a:spcBef>
              <a:spcAft>
                <a:spcPts val="600"/>
              </a:spcAft>
              <a:buFont typeface="Arial" panose="020B0604020202020204" pitchFamily="34" charset="0"/>
              <a:buChar char="•"/>
            </a:pPr>
            <a:r>
              <a:rPr lang="en-US" sz="1733" dirty="0">
                <a:latin typeface="Arial Nova Cond"/>
                <a:cs typeface="Arial"/>
              </a:rPr>
              <a:t>States use administrative dollars and enhanced federal match to fund lead remediation, asthma care management, and other non-covered services</a:t>
            </a:r>
          </a:p>
          <a:p>
            <a:pPr marL="285744" indent="-285744" defTabSz="914377" fontAlgn="base">
              <a:spcBef>
                <a:spcPct val="0"/>
              </a:spcBef>
              <a:spcAft>
                <a:spcPct val="0"/>
              </a:spcAft>
              <a:buFont typeface="Arial" panose="020B0604020202020204" pitchFamily="34" charset="0"/>
              <a:buChar char="•"/>
            </a:pPr>
            <a:r>
              <a:rPr lang="en-US" sz="1733" dirty="0">
                <a:latin typeface="Arial Nova Cond"/>
                <a:cs typeface="Arial"/>
              </a:rPr>
              <a:t>State examples of lead/healthy homes HSI: CA, IN, MD, MI, OH, WI</a:t>
            </a:r>
          </a:p>
        </p:txBody>
      </p:sp>
      <p:grpSp>
        <p:nvGrpSpPr>
          <p:cNvPr id="38" name="Group 37">
            <a:extLst>
              <a:ext uri="{FF2B5EF4-FFF2-40B4-BE49-F238E27FC236}">
                <a16:creationId xmlns:a16="http://schemas.microsoft.com/office/drawing/2014/main" id="{D94C1083-E8D6-43BF-B417-127B263202E5}"/>
              </a:ext>
            </a:extLst>
          </p:cNvPr>
          <p:cNvGrpSpPr/>
          <p:nvPr/>
        </p:nvGrpSpPr>
        <p:grpSpPr>
          <a:xfrm>
            <a:off x="4686299" y="2294989"/>
            <a:ext cx="2838451" cy="2681909"/>
            <a:chOff x="222820" y="1480520"/>
            <a:chExt cx="4800938" cy="4800938"/>
          </a:xfrm>
        </p:grpSpPr>
        <p:grpSp>
          <p:nvGrpSpPr>
            <p:cNvPr id="31" name="Group 30">
              <a:extLst>
                <a:ext uri="{FF2B5EF4-FFF2-40B4-BE49-F238E27FC236}">
                  <a16:creationId xmlns:a16="http://schemas.microsoft.com/office/drawing/2014/main" id="{0F1EB14D-1CD9-4226-87A9-6368F20260DC}"/>
                </a:ext>
              </a:extLst>
            </p:cNvPr>
            <p:cNvGrpSpPr/>
            <p:nvPr/>
          </p:nvGrpSpPr>
          <p:grpSpPr>
            <a:xfrm>
              <a:off x="222820" y="1480520"/>
              <a:ext cx="4800938" cy="4800938"/>
              <a:chOff x="3695530" y="1028530"/>
              <a:chExt cx="4800938" cy="4800938"/>
            </a:xfrm>
          </p:grpSpPr>
          <p:sp>
            <p:nvSpPr>
              <p:cNvPr id="32" name="Freeform: Shape 31">
                <a:extLst>
                  <a:ext uri="{FF2B5EF4-FFF2-40B4-BE49-F238E27FC236}">
                    <a16:creationId xmlns:a16="http://schemas.microsoft.com/office/drawing/2014/main" id="{2509B64F-210C-4616-8D4E-E924A283D5B3}"/>
                  </a:ext>
                </a:extLst>
              </p:cNvPr>
              <p:cNvSpPr/>
              <p:nvPr/>
            </p:nvSpPr>
            <p:spPr>
              <a:xfrm>
                <a:off x="3695530"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5" tIns="950355" rIns="263144" bIns="263144" numCol="1" spcCol="1270" anchor="ctr" anchorCtr="0">
                <a:noAutofit/>
              </a:bodyPr>
              <a:lstStyle/>
              <a:p>
                <a:pPr algn="ctr" defTabSz="1644610">
                  <a:lnSpc>
                    <a:spcPct val="90000"/>
                  </a:lnSpc>
                  <a:spcBef>
                    <a:spcPct val="0"/>
                  </a:spcBef>
                  <a:spcAft>
                    <a:spcPct val="35000"/>
                  </a:spcAft>
                </a:pPr>
                <a:endParaRPr lang="en-US" sz="3700" dirty="0"/>
              </a:p>
            </p:txBody>
          </p:sp>
          <p:sp>
            <p:nvSpPr>
              <p:cNvPr id="33" name="Freeform: Shape 32">
                <a:extLst>
                  <a:ext uri="{FF2B5EF4-FFF2-40B4-BE49-F238E27FC236}">
                    <a16:creationId xmlns:a16="http://schemas.microsoft.com/office/drawing/2014/main" id="{033E9EB7-C4F3-45E1-A02B-5BAF388657DE}"/>
                  </a:ext>
                </a:extLst>
              </p:cNvPr>
              <p:cNvSpPr/>
              <p:nvPr/>
            </p:nvSpPr>
            <p:spPr>
              <a:xfrm>
                <a:off x="6150186"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950355" rIns="950355" bIns="263144" numCol="1" spcCol="1270" anchor="ctr" anchorCtr="0">
                <a:noAutofit/>
              </a:bodyPr>
              <a:lstStyle/>
              <a:p>
                <a:pPr algn="ctr" defTabSz="1644610">
                  <a:lnSpc>
                    <a:spcPct val="90000"/>
                  </a:lnSpc>
                  <a:spcBef>
                    <a:spcPct val="0"/>
                  </a:spcBef>
                  <a:spcAft>
                    <a:spcPct val="35000"/>
                  </a:spcAft>
                </a:pPr>
                <a:endParaRPr lang="en-US" sz="3700" dirty="0"/>
              </a:p>
            </p:txBody>
          </p:sp>
          <p:sp>
            <p:nvSpPr>
              <p:cNvPr id="34" name="Freeform: Shape 33">
                <a:extLst>
                  <a:ext uri="{FF2B5EF4-FFF2-40B4-BE49-F238E27FC236}">
                    <a16:creationId xmlns:a16="http://schemas.microsoft.com/office/drawing/2014/main" id="{471AA097-DB45-49D8-A549-8C2A215E13E6}"/>
                  </a:ext>
                </a:extLst>
              </p:cNvPr>
              <p:cNvSpPr/>
              <p:nvPr/>
            </p:nvSpPr>
            <p:spPr>
              <a:xfrm rot="21600000">
                <a:off x="6150186" y="3483185"/>
                <a:ext cx="2346282" cy="234628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263145" rIns="950355" bIns="950355" numCol="1" spcCol="1270" anchor="ctr" anchorCtr="0">
                <a:noAutofit/>
              </a:bodyPr>
              <a:lstStyle/>
              <a:p>
                <a:pPr algn="ctr" defTabSz="1644610">
                  <a:lnSpc>
                    <a:spcPct val="90000"/>
                  </a:lnSpc>
                  <a:spcBef>
                    <a:spcPct val="0"/>
                  </a:spcBef>
                  <a:spcAft>
                    <a:spcPct val="35000"/>
                  </a:spcAft>
                </a:pPr>
                <a:endParaRPr lang="en-US" sz="3700" dirty="0"/>
              </a:p>
            </p:txBody>
          </p:sp>
          <p:sp>
            <p:nvSpPr>
              <p:cNvPr id="35" name="Freeform: Shape 34">
                <a:extLst>
                  <a:ext uri="{FF2B5EF4-FFF2-40B4-BE49-F238E27FC236}">
                    <a16:creationId xmlns:a16="http://schemas.microsoft.com/office/drawing/2014/main" id="{1F839283-4B7B-4E23-BC45-CADAD6B71B63}"/>
                  </a:ext>
                </a:extLst>
              </p:cNvPr>
              <p:cNvSpPr/>
              <p:nvPr/>
            </p:nvSpPr>
            <p:spPr>
              <a:xfrm rot="21600000">
                <a:off x="3695530" y="3483186"/>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5" tIns="263144" rIns="263144" bIns="950355" numCol="1" spcCol="1270" anchor="ctr" anchorCtr="0">
                <a:noAutofit/>
              </a:bodyPr>
              <a:lstStyle/>
              <a:p>
                <a:pPr algn="ctr" defTabSz="1644610">
                  <a:lnSpc>
                    <a:spcPct val="90000"/>
                  </a:lnSpc>
                  <a:spcBef>
                    <a:spcPct val="0"/>
                  </a:spcBef>
                  <a:spcAft>
                    <a:spcPct val="35000"/>
                  </a:spcAft>
                </a:pPr>
                <a:endParaRPr lang="en-US" sz="3700" dirty="0"/>
              </a:p>
            </p:txBody>
          </p:sp>
        </p:grpSp>
        <p:sp>
          <p:nvSpPr>
            <p:cNvPr id="19" name="Oval 18">
              <a:extLst>
                <a:ext uri="{FF2B5EF4-FFF2-40B4-BE49-F238E27FC236}">
                  <a16:creationId xmlns:a16="http://schemas.microsoft.com/office/drawing/2014/main" id="{022C9DBF-4824-4E00-AB93-D01613B366F9}"/>
                </a:ext>
              </a:extLst>
            </p:cNvPr>
            <p:cNvSpPr/>
            <p:nvPr/>
          </p:nvSpPr>
          <p:spPr bwMode="auto">
            <a:xfrm>
              <a:off x="846861" y="2188944"/>
              <a:ext cx="3520688" cy="3520688"/>
            </a:xfrm>
            <a:prstGeom prst="ellipse">
              <a:avLst/>
            </a:prstGeom>
            <a:solidFill>
              <a:schemeClr val="bg1"/>
            </a:solidFill>
            <a:ln w="9525" cap="flat" cmpd="sng" algn="ctr">
              <a:noFill/>
              <a:prstDash val="solid"/>
              <a:round/>
              <a:headEnd type="none" w="lg" len="lg"/>
              <a:tailEnd type="none" w="lg" len="lg"/>
            </a:ln>
            <a:effectLst/>
          </p:spPr>
          <p:txBody>
            <a:bodyPr vert="horz" wrap="square" lIns="91440" tIns="91440" rIns="91440" bIns="45720" numCol="1" rtlCol="0" anchor="ctr" anchorCtr="0" compatLnSpc="1">
              <a:prstTxWarp prst="textNoShape">
                <a:avLst/>
              </a:prstTxWarp>
            </a:bodyPr>
            <a:lstStyle/>
            <a:p>
              <a:pPr algn="ctr" defTabSz="914377" fontAlgn="base">
                <a:spcBef>
                  <a:spcPct val="0"/>
                </a:spcBef>
                <a:spcAft>
                  <a:spcPct val="0"/>
                </a:spcAft>
              </a:pPr>
              <a:r>
                <a:rPr lang="en-US" sz="2000" b="1" dirty="0">
                  <a:latin typeface="Arial Nova Cond" panose="020B0506020202020204" pitchFamily="34" charset="0"/>
                  <a:cs typeface="Arial" panose="020B0604020202020204" pitchFamily="34" charset="0"/>
                </a:rPr>
                <a:t>Sustainable Financing Examples </a:t>
              </a:r>
            </a:p>
          </p:txBody>
        </p:sp>
      </p:grpSp>
      <p:sp>
        <p:nvSpPr>
          <p:cNvPr id="3" name="Rectangle 2">
            <a:extLst>
              <a:ext uri="{FF2B5EF4-FFF2-40B4-BE49-F238E27FC236}">
                <a16:creationId xmlns:a16="http://schemas.microsoft.com/office/drawing/2014/main" id="{A33FBE88-275C-45C3-8B25-8AE9AC9A64AD}"/>
              </a:ext>
            </a:extLst>
          </p:cNvPr>
          <p:cNvSpPr/>
          <p:nvPr/>
        </p:nvSpPr>
        <p:spPr>
          <a:xfrm>
            <a:off x="7020149" y="6656439"/>
            <a:ext cx="4955543" cy="155140"/>
          </a:xfrm>
          <a:prstGeom prst="rect">
            <a:avLst/>
          </a:prstGeom>
          <a:solidFill>
            <a:srgbClr val="8BB83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94179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5BDF8-B86F-4524-BD24-DE99B2FD52C8}"/>
              </a:ext>
            </a:extLst>
          </p:cNvPr>
          <p:cNvSpPr>
            <a:spLocks noGrp="1"/>
          </p:cNvSpPr>
          <p:nvPr>
            <p:ph type="sldNum" sz="quarter" idx="12"/>
          </p:nvPr>
        </p:nvSpPr>
        <p:spPr/>
        <p:txBody>
          <a:bodyPr/>
          <a:lstStyle/>
          <a:p>
            <a:pPr defTabSz="914377"/>
            <a:fld id="{053C8BF4-6EA1-496D-AD50-D43E46208DB0}" type="slidenum">
              <a:rPr lang="en-US">
                <a:solidFill>
                  <a:srgbClr val="FFFFFF"/>
                </a:solidFill>
                <a:cs typeface="Arial"/>
              </a:rPr>
              <a:pPr defTabSz="914377"/>
              <a:t>14</a:t>
            </a:fld>
            <a:endParaRPr lang="en-US" dirty="0">
              <a:solidFill>
                <a:srgbClr val="FFFFFF"/>
              </a:solidFill>
              <a:cs typeface="Arial"/>
            </a:endParaRPr>
          </a:p>
        </p:txBody>
      </p:sp>
      <p:sp>
        <p:nvSpPr>
          <p:cNvPr id="3" name="Title 2">
            <a:extLst>
              <a:ext uri="{FF2B5EF4-FFF2-40B4-BE49-F238E27FC236}">
                <a16:creationId xmlns:a16="http://schemas.microsoft.com/office/drawing/2014/main" id="{999810D0-4652-485A-A653-237F16B74FFF}"/>
              </a:ext>
            </a:extLst>
          </p:cNvPr>
          <p:cNvSpPr>
            <a:spLocks noGrp="1"/>
          </p:cNvSpPr>
          <p:nvPr>
            <p:ph type="title"/>
          </p:nvPr>
        </p:nvSpPr>
        <p:spPr/>
        <p:txBody>
          <a:bodyPr/>
          <a:lstStyle/>
          <a:p>
            <a:r>
              <a:rPr lang="en-US" dirty="0"/>
              <a:t>Partnership with Wellpoint</a:t>
            </a:r>
          </a:p>
        </p:txBody>
      </p:sp>
      <p:grpSp>
        <p:nvGrpSpPr>
          <p:cNvPr id="4" name="Group 3">
            <a:extLst>
              <a:ext uri="{FF2B5EF4-FFF2-40B4-BE49-F238E27FC236}">
                <a16:creationId xmlns:a16="http://schemas.microsoft.com/office/drawing/2014/main" id="{9D894231-CB0C-4CAD-B812-4CD9CE3189A0}"/>
              </a:ext>
            </a:extLst>
          </p:cNvPr>
          <p:cNvGrpSpPr/>
          <p:nvPr/>
        </p:nvGrpSpPr>
        <p:grpSpPr>
          <a:xfrm>
            <a:off x="251530" y="3147015"/>
            <a:ext cx="2095743" cy="1868045"/>
            <a:chOff x="0" y="0"/>
            <a:chExt cx="1377950" cy="1244600"/>
          </a:xfrm>
        </p:grpSpPr>
        <p:sp>
          <p:nvSpPr>
            <p:cNvPr id="5" name="Rectangle: Rounded Corners 4">
              <a:extLst>
                <a:ext uri="{FF2B5EF4-FFF2-40B4-BE49-F238E27FC236}">
                  <a16:creationId xmlns:a16="http://schemas.microsoft.com/office/drawing/2014/main" id="{6D99483B-BF92-412B-9FBE-9A9172666634}"/>
                </a:ext>
              </a:extLst>
            </p:cNvPr>
            <p:cNvSpPr/>
            <p:nvPr/>
          </p:nvSpPr>
          <p:spPr bwMode="auto">
            <a:xfrm>
              <a:off x="6350" y="0"/>
              <a:ext cx="1371600" cy="457200"/>
            </a:xfrm>
            <a:prstGeom prst="roundRect">
              <a:avLst/>
            </a:prstGeom>
            <a:solidFill>
              <a:schemeClr val="accent2"/>
            </a:solidFill>
            <a:ln w="9525" cap="flat" cmpd="sng" algn="ctr">
              <a:noFill/>
              <a:prstDash val="solid"/>
              <a:round/>
              <a:headEnd type="none" w="lg" len="lg"/>
              <a:tailEnd type="none" w="lg" len="lg"/>
            </a:ln>
            <a:effectLst/>
          </p:spPr>
          <p:txBody>
            <a:bodyPr rot="0" spcFirstLastPara="0" vert="horz" wrap="square" lIns="91440" tIns="91440" rIns="91440" bIns="45720" numCol="1" spcCol="0" rtlCol="0" fromWordArt="0" anchor="ctr" anchorCtr="0" forceAA="0" compatLnSpc="1">
              <a:prstTxWarp prst="textNoShape">
                <a:avLst/>
              </a:prstTxWarp>
              <a:noAutofit/>
            </a:bodyPr>
            <a:lstStyle/>
            <a:p>
              <a:pPr algn="ctr" defTabSz="914377"/>
              <a:r>
                <a:rPr lang="en-US" sz="1400" dirty="0">
                  <a:solidFill>
                    <a:srgbClr val="FFFFFF"/>
                  </a:solidFill>
                  <a:latin typeface="Arial Nova" panose="020B0504020202020204" pitchFamily="34" charset="0"/>
                  <a:ea typeface="Arial" panose="020B0604020202020204" pitchFamily="34" charset="0"/>
                  <a:cs typeface="Times New Roman" panose="02020603050405020304" pitchFamily="18" charset="0"/>
                </a:rPr>
                <a:t>MCO</a:t>
              </a:r>
              <a:endParaRPr lang="en-US" sz="1400" dirty="0">
                <a:solidFill>
                  <a:srgbClr val="404040"/>
                </a:solidFill>
                <a:latin typeface="Arial Nova" panose="020B0504020202020204" pitchFamily="34" charset="0"/>
                <a:ea typeface="Arial" panose="020B060402020202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42E05BB-FD22-4F32-BBF1-5946EE86B989}"/>
                </a:ext>
              </a:extLst>
            </p:cNvPr>
            <p:cNvSpPr/>
            <p:nvPr/>
          </p:nvSpPr>
          <p:spPr bwMode="auto">
            <a:xfrm>
              <a:off x="0" y="787400"/>
              <a:ext cx="1371600" cy="457200"/>
            </a:xfrm>
            <a:prstGeom prst="roundRect">
              <a:avLst/>
            </a:prstGeom>
            <a:solidFill>
              <a:schemeClr val="accent2"/>
            </a:solidFill>
            <a:ln w="9525" cap="flat" cmpd="sng" algn="ctr">
              <a:noFill/>
              <a:prstDash val="solid"/>
              <a:round/>
              <a:headEnd type="none" w="lg" len="lg"/>
              <a:tailEnd type="none" w="lg" len="lg"/>
            </a:ln>
            <a:effectLst/>
          </p:spPr>
          <p:txBody>
            <a:bodyPr rot="0" spcFirstLastPara="0" vert="horz" wrap="square" lIns="91440" tIns="91440" rIns="91440" bIns="45720" numCol="1" spcCol="0" rtlCol="0" fromWordArt="0" anchor="ctr" anchorCtr="0" forceAA="0" compatLnSpc="1">
              <a:prstTxWarp prst="textNoShape">
                <a:avLst/>
              </a:prstTxWarp>
              <a:noAutofit/>
            </a:bodyPr>
            <a:lstStyle/>
            <a:p>
              <a:pPr algn="ctr" defTabSz="914377"/>
              <a:r>
                <a:rPr lang="en-US" sz="1400" dirty="0">
                  <a:solidFill>
                    <a:srgbClr val="FFFFFF"/>
                  </a:solidFill>
                  <a:latin typeface="Arial Nova" panose="020B0504020202020204" pitchFamily="34" charset="0"/>
                  <a:ea typeface="Arial" panose="020B0604020202020204" pitchFamily="34" charset="0"/>
                  <a:cs typeface="Times New Roman" panose="02020603050405020304" pitchFamily="18" charset="0"/>
                </a:rPr>
                <a:t>Community-Based Organization (CBO)</a:t>
              </a:r>
              <a:endParaRPr lang="en-US" sz="1400" dirty="0">
                <a:solidFill>
                  <a:srgbClr val="404040"/>
                </a:solidFill>
                <a:latin typeface="Arial Nova" panose="020B0504020202020204" pitchFamily="34" charset="0"/>
                <a:ea typeface="Arial" panose="020B060402020202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6C73C034-B584-48ED-8A7B-AA74D0F99BBD}"/>
                </a:ext>
              </a:extLst>
            </p:cNvPr>
            <p:cNvCxnSpPr/>
            <p:nvPr/>
          </p:nvCxnSpPr>
          <p:spPr bwMode="auto">
            <a:xfrm flipV="1">
              <a:off x="698500" y="457200"/>
              <a:ext cx="0" cy="329979"/>
            </a:xfrm>
            <a:prstGeom prst="line">
              <a:avLst/>
            </a:prstGeom>
            <a:solidFill>
              <a:schemeClr val="accent1"/>
            </a:solidFill>
            <a:ln w="25400" cap="rnd" cmpd="sng" algn="ctr">
              <a:solidFill>
                <a:schemeClr val="accent2"/>
              </a:solidFill>
              <a:prstDash val="sysDot"/>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p:spPr>
        </p:cxnSp>
      </p:grpSp>
      <p:sp>
        <p:nvSpPr>
          <p:cNvPr id="9" name="TextBox 8">
            <a:extLst>
              <a:ext uri="{FF2B5EF4-FFF2-40B4-BE49-F238E27FC236}">
                <a16:creationId xmlns:a16="http://schemas.microsoft.com/office/drawing/2014/main" id="{47B907D5-2522-4010-B257-C2E4E1F8A6FD}"/>
              </a:ext>
            </a:extLst>
          </p:cNvPr>
          <p:cNvSpPr txBox="1"/>
          <p:nvPr/>
        </p:nvSpPr>
        <p:spPr>
          <a:xfrm>
            <a:off x="2845663" y="1743475"/>
            <a:ext cx="8438639" cy="5509200"/>
          </a:xfrm>
          <a:prstGeom prst="rect">
            <a:avLst/>
          </a:prstGeom>
          <a:noFill/>
        </p:spPr>
        <p:txBody>
          <a:bodyPr wrap="square" lIns="121920" tIns="60960" rIns="121920" bIns="60960" anchor="t">
            <a:spAutoFit/>
          </a:bodyPr>
          <a:lstStyle/>
          <a:p>
            <a:pPr defTabSz="914377">
              <a:spcAft>
                <a:spcPts val="600"/>
              </a:spcAft>
            </a:pPr>
            <a:r>
              <a:rPr lang="en-US" sz="1600" b="1" dirty="0">
                <a:solidFill>
                  <a:srgbClr val="6E6F71"/>
                </a:solidFill>
                <a:latin typeface="Arial Nova" panose="020B0504020202020204" pitchFamily="34" charset="0"/>
                <a:ea typeface="Arial" panose="020B0604020202020204" pitchFamily="34" charset="0"/>
                <a:cs typeface="Times New Roman" panose="02020603050405020304" pitchFamily="18" charset="0"/>
              </a:rPr>
              <a:t>Maryland</a:t>
            </a:r>
            <a:endParaRPr lang="en-US" sz="1600" dirty="0">
              <a:solidFill>
                <a:srgbClr val="6E6F71"/>
              </a:solidFill>
              <a:latin typeface="Arial Nova" panose="020B0504020202020204" pitchFamily="34" charset="0"/>
              <a:ea typeface="Arial" panose="020B0604020202020204" pitchFamily="34" charset="0"/>
              <a:cs typeface="Times New Roman" panose="02020603050405020304" pitchFamily="18" charset="0"/>
            </a:endParaRPr>
          </a:p>
          <a:p>
            <a:pPr marL="342891" indent="-342891" defTabSz="914377">
              <a:spcAft>
                <a:spcPts val="600"/>
              </a:spcAft>
              <a:buFont typeface="Wingdings" panose="05000000000000000000" pitchFamily="2" charset="2"/>
              <a:buChar char="§"/>
            </a:pPr>
            <a:r>
              <a:rPr lang="en-US" sz="1600" dirty="0">
                <a:solidFill>
                  <a:srgbClr val="6E6F71"/>
                </a:solidFill>
                <a:latin typeface="Arial Nova"/>
                <a:ea typeface="Arial" panose="020B0604020202020204" pitchFamily="34" charset="0"/>
                <a:cs typeface="Times New Roman"/>
              </a:rPr>
              <a:t>Wellpoint Maryland (formerly Amerigroup) entered into contracts with GHHI based on internal analysis of outcomes including reduction in total cost of care. The health plan had previously been a referral partner for several years to GHHI. GHHI has been under contract since 2018.</a:t>
            </a:r>
          </a:p>
          <a:p>
            <a:pPr marL="342891" indent="-342891" defTabSz="914377">
              <a:spcAft>
                <a:spcPts val="600"/>
              </a:spcAft>
              <a:buFont typeface="Wingdings" panose="05000000000000000000" pitchFamily="2" charset="2"/>
              <a:buChar char="§"/>
            </a:pPr>
            <a:r>
              <a:rPr lang="en-US" sz="1600" dirty="0">
                <a:solidFill>
                  <a:srgbClr val="6E6F71"/>
                </a:solidFill>
                <a:latin typeface="Arial Nova"/>
                <a:ea typeface="Arial" panose="020B0604020202020204" pitchFamily="34" charset="0"/>
                <a:cs typeface="Times New Roman"/>
              </a:rPr>
              <a:t>Wellpoint pays 75% of costs after first visit and 25% after month 5 of enrollment. </a:t>
            </a:r>
          </a:p>
          <a:p>
            <a:pPr marL="342891" indent="-342891" defTabSz="914377">
              <a:spcAft>
                <a:spcPts val="600"/>
              </a:spcAft>
              <a:buFont typeface="Wingdings" panose="05000000000000000000" pitchFamily="2" charset="2"/>
              <a:buChar char="§"/>
            </a:pPr>
            <a:r>
              <a:rPr lang="en-US" sz="1600" dirty="0">
                <a:solidFill>
                  <a:srgbClr val="6E6F71"/>
                </a:solidFill>
                <a:latin typeface="Arial Nova"/>
                <a:ea typeface="Arial" panose="020B0604020202020204" pitchFamily="34" charset="0"/>
                <a:cs typeface="Times New Roman"/>
              </a:rPr>
              <a:t>Population served: High risk asthma member</a:t>
            </a:r>
          </a:p>
          <a:p>
            <a:pPr marL="342891" indent="-342891" defTabSz="914377">
              <a:spcAft>
                <a:spcPts val="600"/>
              </a:spcAft>
              <a:buFont typeface="Wingdings" panose="05000000000000000000" pitchFamily="2" charset="2"/>
              <a:buChar char="§"/>
            </a:pPr>
            <a:r>
              <a:rPr lang="en-US" sz="1600" dirty="0">
                <a:solidFill>
                  <a:srgbClr val="6E6F71"/>
                </a:solidFill>
                <a:latin typeface="Arial Nova"/>
                <a:ea typeface="Arial" panose="020B0604020202020204" pitchFamily="34" charset="0"/>
                <a:cs typeface="Times New Roman"/>
              </a:rPr>
              <a:t>Services covered: in-home asthma resident education visits, asthma prevention supplies delivery, home environmental assessment, IPM and safety measures</a:t>
            </a:r>
          </a:p>
          <a:p>
            <a:pPr marL="342891" indent="-342891" defTabSz="914377">
              <a:spcAft>
                <a:spcPts val="600"/>
              </a:spcAft>
              <a:buFont typeface="Wingdings" panose="05000000000000000000" pitchFamily="2" charset="2"/>
              <a:buChar char="§"/>
            </a:pPr>
            <a:r>
              <a:rPr lang="en-US" sz="1600" dirty="0">
                <a:solidFill>
                  <a:srgbClr val="6E6F71"/>
                </a:solidFill>
                <a:latin typeface="Arial Nova"/>
                <a:ea typeface="Arial" panose="020B0604020202020204" pitchFamily="34" charset="0"/>
                <a:cs typeface="Times New Roman"/>
              </a:rPr>
              <a:t>Service area: Baltimore City and Prince George's County</a:t>
            </a:r>
          </a:p>
          <a:p>
            <a:pPr marL="342891" indent="-342891" defTabSz="914377">
              <a:spcAft>
                <a:spcPts val="600"/>
              </a:spcAft>
              <a:buFont typeface="Wingdings" panose="05000000000000000000" pitchFamily="2" charset="2"/>
              <a:buChar char="§"/>
            </a:pPr>
            <a:r>
              <a:rPr lang="en-US" sz="1600" b="1" dirty="0">
                <a:solidFill>
                  <a:srgbClr val="6E6F71"/>
                </a:solidFill>
                <a:latin typeface="Arial Nova"/>
                <a:ea typeface="Arial" panose="020B0604020202020204" pitchFamily="34" charset="0"/>
                <a:cs typeface="Times New Roman"/>
              </a:rPr>
              <a:t>110 members per year who are diagnosed with uncontrolled asthma receive resident education and asthma trigger reduction measures in their homes</a:t>
            </a:r>
          </a:p>
          <a:p>
            <a:pPr marL="342891" indent="-342891" defTabSz="914377">
              <a:spcAft>
                <a:spcPts val="600"/>
              </a:spcAft>
              <a:buFont typeface="Wingdings" panose="05000000000000000000" pitchFamily="2" charset="2"/>
              <a:buChar char="§"/>
            </a:pPr>
            <a:r>
              <a:rPr lang="en-US" sz="1600" dirty="0">
                <a:solidFill>
                  <a:srgbClr val="6E6F71"/>
                </a:solidFill>
                <a:latin typeface="Arial Nova"/>
                <a:ea typeface="Arial" panose="020B0604020202020204" pitchFamily="34" charset="0"/>
                <a:cs typeface="Times New Roman"/>
              </a:rPr>
              <a:t>Leveraged services: Based on the assessment and member eligibility, members are referred for structural repairs, weatherization, lead hazard control, electrification and other healthy homes remediation services.</a:t>
            </a:r>
          </a:p>
          <a:p>
            <a:pPr defTabSz="914377">
              <a:spcAft>
                <a:spcPts val="600"/>
              </a:spcAft>
            </a:pPr>
            <a:endParaRPr lang="en-US" sz="1600" dirty="0">
              <a:solidFill>
                <a:srgbClr val="6E6F71"/>
              </a:solidFill>
              <a:latin typeface="Arial Nova" panose="020B0504020202020204" pitchFamily="34" charset="0"/>
              <a:cs typeface="Times New Roman" panose="02020603050405020304" pitchFamily="18" charset="0"/>
            </a:endParaRPr>
          </a:p>
          <a:p>
            <a:pPr defTabSz="914377">
              <a:spcAft>
                <a:spcPts val="600"/>
              </a:spcAft>
            </a:pPr>
            <a:r>
              <a:rPr lang="en-US" sz="1600" b="1" dirty="0">
                <a:solidFill>
                  <a:srgbClr val="6E6F71"/>
                </a:solidFill>
                <a:latin typeface="Arial Nova" panose="020B0504020202020204" pitchFamily="34" charset="0"/>
                <a:cs typeface="Times New Roman" panose="02020603050405020304" pitchFamily="18" charset="0"/>
              </a:rPr>
              <a:t>GHHI has developed similar models for partners in Massachusetts, Rhode Island, Tennessee, Texas, and Utah.</a:t>
            </a:r>
          </a:p>
          <a:p>
            <a:pPr defTabSz="914377"/>
            <a:endParaRPr lang="en-US" sz="1200" dirty="0">
              <a:solidFill>
                <a:srgbClr val="6E6F71"/>
              </a:solidFill>
              <a:latin typeface="Arial Nova Cond"/>
              <a:cs typeface="Arial"/>
            </a:endParaRPr>
          </a:p>
        </p:txBody>
      </p:sp>
      <p:sp>
        <p:nvSpPr>
          <p:cNvPr id="31" name="TextBox 30">
            <a:extLst>
              <a:ext uri="{FF2B5EF4-FFF2-40B4-BE49-F238E27FC236}">
                <a16:creationId xmlns:a16="http://schemas.microsoft.com/office/drawing/2014/main" id="{FCF131E9-C376-4880-B548-E0391CAEFE17}"/>
              </a:ext>
            </a:extLst>
          </p:cNvPr>
          <p:cNvSpPr txBox="1"/>
          <p:nvPr/>
        </p:nvSpPr>
        <p:spPr>
          <a:xfrm>
            <a:off x="335639" y="1460137"/>
            <a:ext cx="2256000" cy="1569660"/>
          </a:xfrm>
          <a:prstGeom prst="rect">
            <a:avLst/>
          </a:prstGeom>
          <a:noFill/>
        </p:spPr>
        <p:txBody>
          <a:bodyPr wrap="square">
            <a:spAutoFit/>
          </a:bodyPr>
          <a:lstStyle/>
          <a:p>
            <a:pPr defTabSz="914377"/>
            <a:r>
              <a:rPr lang="en-US" sz="2400" b="1" dirty="0">
                <a:solidFill>
                  <a:srgbClr val="6E6F71"/>
                </a:solidFill>
                <a:latin typeface="Arial Nova Cond"/>
                <a:cs typeface="Arial"/>
              </a:rPr>
              <a:t>Direct Payment with Administrative Funds</a:t>
            </a:r>
          </a:p>
        </p:txBody>
      </p:sp>
      <p:pic>
        <p:nvPicPr>
          <p:cNvPr id="8" name="Picture 7">
            <a:extLst>
              <a:ext uri="{FF2B5EF4-FFF2-40B4-BE49-F238E27FC236}">
                <a16:creationId xmlns:a16="http://schemas.microsoft.com/office/drawing/2014/main" id="{6016E37B-747E-BFB5-D950-86941E152714}"/>
              </a:ext>
            </a:extLst>
          </p:cNvPr>
          <p:cNvPicPr>
            <a:picLocks noChangeAspect="1"/>
          </p:cNvPicPr>
          <p:nvPr/>
        </p:nvPicPr>
        <p:blipFill>
          <a:blip r:embed="rId2"/>
          <a:stretch>
            <a:fillRect/>
          </a:stretch>
        </p:blipFill>
        <p:spPr>
          <a:xfrm>
            <a:off x="7216775" y="-2515"/>
            <a:ext cx="3937000" cy="2095500"/>
          </a:xfrm>
          <a:prstGeom prst="rect">
            <a:avLst/>
          </a:prstGeom>
        </p:spPr>
      </p:pic>
    </p:spTree>
    <p:extLst>
      <p:ext uri="{BB962C8B-B14F-4D97-AF65-F5344CB8AC3E}">
        <p14:creationId xmlns:p14="http://schemas.microsoft.com/office/powerpoint/2010/main" val="2067825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3C8003-357F-4C7A-BB02-FD166722D86D}"/>
              </a:ext>
            </a:extLst>
          </p:cNvPr>
          <p:cNvSpPr>
            <a:spLocks noGrp="1"/>
          </p:cNvSpPr>
          <p:nvPr>
            <p:ph type="sldNum" sz="quarter" idx="12"/>
          </p:nvPr>
        </p:nvSpPr>
        <p:spPr/>
        <p:txBody>
          <a:bodyPr/>
          <a:lstStyle/>
          <a:p>
            <a:pPr defTabSz="457143">
              <a:defRPr/>
            </a:pPr>
            <a:fld id="{053C8BF4-6EA1-496D-AD50-D43E46208DB0}" type="slidenum">
              <a:rPr lang="en-US">
                <a:solidFill>
                  <a:srgbClr val="FFFFFF"/>
                </a:solidFill>
                <a:cs typeface="Arial"/>
              </a:rPr>
              <a:pPr defTabSz="457143">
                <a:defRPr/>
              </a:pPr>
              <a:t>15</a:t>
            </a:fld>
            <a:endParaRPr lang="en-US" dirty="0">
              <a:solidFill>
                <a:srgbClr val="FFFFFF"/>
              </a:solidFill>
              <a:cs typeface="Arial"/>
            </a:endParaRPr>
          </a:p>
        </p:txBody>
      </p:sp>
      <p:sp>
        <p:nvSpPr>
          <p:cNvPr id="6" name="Title 5">
            <a:extLst>
              <a:ext uri="{FF2B5EF4-FFF2-40B4-BE49-F238E27FC236}">
                <a16:creationId xmlns:a16="http://schemas.microsoft.com/office/drawing/2014/main" id="{BA2F47CB-F2C8-46F9-A5D4-6580FF569466}"/>
              </a:ext>
            </a:extLst>
          </p:cNvPr>
          <p:cNvSpPr>
            <a:spLocks noGrp="1"/>
          </p:cNvSpPr>
          <p:nvPr>
            <p:ph type="title"/>
          </p:nvPr>
        </p:nvSpPr>
        <p:spPr>
          <a:xfrm>
            <a:off x="609600" y="1143001"/>
            <a:ext cx="10668000" cy="869649"/>
          </a:xfrm>
        </p:spPr>
        <p:txBody>
          <a:bodyPr/>
          <a:lstStyle/>
          <a:p>
            <a:r>
              <a:rPr lang="en-US" dirty="0"/>
              <a:t>Value-Based Model / Public-Private $4.75M Investment in New York City to Serve 850 Medicaid Members with Asthma</a:t>
            </a:r>
          </a:p>
        </p:txBody>
      </p:sp>
      <p:pic>
        <p:nvPicPr>
          <p:cNvPr id="43" name="Picture 42">
            <a:extLst>
              <a:ext uri="{FF2B5EF4-FFF2-40B4-BE49-F238E27FC236}">
                <a16:creationId xmlns:a16="http://schemas.microsoft.com/office/drawing/2014/main" id="{87C8F80F-AD4F-EE98-6EE2-9179E63180A8}"/>
              </a:ext>
            </a:extLst>
          </p:cNvPr>
          <p:cNvPicPr>
            <a:picLocks noChangeAspect="1"/>
          </p:cNvPicPr>
          <p:nvPr/>
        </p:nvPicPr>
        <p:blipFill>
          <a:blip r:embed="rId2"/>
          <a:stretch>
            <a:fillRect/>
          </a:stretch>
        </p:blipFill>
        <p:spPr>
          <a:xfrm>
            <a:off x="466725" y="2105582"/>
            <a:ext cx="9741656" cy="4638119"/>
          </a:xfrm>
          <a:prstGeom prst="rect">
            <a:avLst/>
          </a:prstGeom>
        </p:spPr>
      </p:pic>
    </p:spTree>
    <p:extLst>
      <p:ext uri="{BB962C8B-B14F-4D97-AF65-F5344CB8AC3E}">
        <p14:creationId xmlns:p14="http://schemas.microsoft.com/office/powerpoint/2010/main" val="43546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F71AA1-73EF-EEC5-F425-3F66E84F599C}"/>
              </a:ext>
            </a:extLst>
          </p:cNvPr>
          <p:cNvSpPr>
            <a:spLocks noGrp="1"/>
          </p:cNvSpPr>
          <p:nvPr>
            <p:ph type="title"/>
          </p:nvPr>
        </p:nvSpPr>
        <p:spPr>
          <a:xfrm>
            <a:off x="258624" y="851880"/>
            <a:ext cx="7301262" cy="609604"/>
          </a:xfrm>
        </p:spPr>
        <p:txBody>
          <a:bodyPr/>
          <a:lstStyle/>
          <a:p>
            <a:r>
              <a:rPr lang="en-US" dirty="0"/>
              <a:t>Utilizing One Time Allocations - ARP Funds for Lead Hazard Remediation and Healthy Housing</a:t>
            </a:r>
          </a:p>
        </p:txBody>
      </p:sp>
      <p:sp>
        <p:nvSpPr>
          <p:cNvPr id="7" name="Text Placeholder 4">
            <a:extLst>
              <a:ext uri="{FF2B5EF4-FFF2-40B4-BE49-F238E27FC236}">
                <a16:creationId xmlns:a16="http://schemas.microsoft.com/office/drawing/2014/main" id="{A011218B-9354-5CB6-8297-D8EDE7AAB979}"/>
              </a:ext>
            </a:extLst>
          </p:cNvPr>
          <p:cNvSpPr txBox="1">
            <a:spLocks/>
          </p:cNvSpPr>
          <p:nvPr/>
        </p:nvSpPr>
        <p:spPr>
          <a:xfrm>
            <a:off x="609601" y="1977201"/>
            <a:ext cx="5346700" cy="2389950"/>
          </a:xfrm>
          <a:prstGeom prst="rect">
            <a:avLst/>
          </a:prstGeom>
          <a:noFill/>
        </p:spPr>
        <p:txBody>
          <a:bodyPr wrap="square">
            <a:spAutoFit/>
          </a:bodyPr>
          <a:lstStyle>
            <a:lvl1pPr marL="176200" indent="-176200" algn="l" rtl="0" eaLnBrk="1" fontAlgn="base" hangingPunct="1">
              <a:spcBef>
                <a:spcPts val="0"/>
              </a:spcBef>
              <a:spcAft>
                <a:spcPct val="0"/>
              </a:spcAft>
              <a:buFont typeface="Arial" panose="020B0604020202020204" pitchFamily="34" charset="0"/>
              <a:buChar char="•"/>
              <a:defRPr sz="1500" b="0" kern="1200">
                <a:solidFill>
                  <a:schemeClr val="tx1"/>
                </a:solidFill>
                <a:latin typeface="Arial Nova Cond" panose="020B0506020202020204" pitchFamily="34" charset="0"/>
                <a:ea typeface="+mn-ea"/>
                <a:cs typeface="+mn-cs"/>
              </a:defRPr>
            </a:lvl1pPr>
            <a:lvl2pPr marL="426212" indent="-130960" algn="l" rtl="0" eaLnBrk="1" fontAlgn="base" hangingPunct="1">
              <a:spcBef>
                <a:spcPts val="0"/>
              </a:spcBef>
              <a:spcAft>
                <a:spcPct val="0"/>
              </a:spcAft>
              <a:buClr>
                <a:schemeClr val="tx2"/>
              </a:buClr>
              <a:buFont typeface="Arial" panose="020B0604020202020204" pitchFamily="34" charset="0"/>
              <a:buChar char="•"/>
              <a:defRPr sz="1350" b="0" kern="1200">
                <a:solidFill>
                  <a:schemeClr val="tx1"/>
                </a:solidFill>
                <a:latin typeface="Arial Nova Cond" panose="020B0506020202020204" pitchFamily="34" charset="0"/>
                <a:ea typeface="+mn-ea"/>
                <a:cs typeface="+mn-cs"/>
              </a:defRPr>
            </a:lvl2pPr>
            <a:lvl3pPr marL="685749" indent="-165485" algn="l" rtl="0" eaLnBrk="1" fontAlgn="base" hangingPunct="1">
              <a:spcBef>
                <a:spcPts val="0"/>
              </a:spcBef>
              <a:spcAft>
                <a:spcPct val="0"/>
              </a:spcAft>
              <a:buClr>
                <a:schemeClr val="tx2"/>
              </a:buClr>
              <a:buFont typeface="Arial" panose="020B0604020202020204" pitchFamily="34" charset="0"/>
              <a:buChar char="•"/>
              <a:defRPr sz="1200" b="0" kern="1200">
                <a:solidFill>
                  <a:schemeClr val="tx1"/>
                </a:solidFill>
                <a:latin typeface="Arial Nova Cond" panose="020B0506020202020204" pitchFamily="34" charset="0"/>
                <a:ea typeface="+mn-ea"/>
                <a:cs typeface="+mn-cs"/>
              </a:defRPr>
            </a:lvl3pPr>
            <a:lvl4pPr marL="945284" indent="-172629" algn="l" rtl="0" eaLnBrk="1" fontAlgn="base" hangingPunct="1">
              <a:spcBef>
                <a:spcPts val="0"/>
              </a:spcBef>
              <a:spcAft>
                <a:spcPct val="0"/>
              </a:spcAft>
              <a:buClr>
                <a:schemeClr val="tx2"/>
              </a:buClr>
              <a:buFont typeface="Arial" panose="020B0604020202020204" pitchFamily="34" charset="0"/>
              <a:buChar char="•"/>
              <a:defRPr sz="1050" b="0" kern="1200">
                <a:solidFill>
                  <a:schemeClr val="tx1"/>
                </a:solidFill>
                <a:latin typeface="Arial Nova Cond" panose="020B0506020202020204" pitchFamily="34" charset="0"/>
                <a:ea typeface="+mn-ea"/>
                <a:cs typeface="+mn-cs"/>
              </a:defRPr>
            </a:lvl4pPr>
            <a:lvl5pPr marL="1111961" indent="-165485" algn="l" rtl="0" eaLnBrk="1" fontAlgn="base" hangingPunct="1">
              <a:spcBef>
                <a:spcPts val="0"/>
              </a:spcBef>
              <a:spcAft>
                <a:spcPct val="0"/>
              </a:spcAft>
              <a:buClr>
                <a:schemeClr val="tx2"/>
              </a:buClr>
              <a:buFont typeface="Arial" panose="020B0604020202020204" pitchFamily="34" charset="0"/>
              <a:buChar char="•"/>
              <a:defRPr sz="1050" b="0" kern="1200">
                <a:solidFill>
                  <a:schemeClr val="tx1"/>
                </a:solidFill>
                <a:latin typeface="Arial Nova Cond" panose="020B0506020202020204" pitchFamily="34" charset="0"/>
                <a:ea typeface="+mn-ea"/>
                <a:cs typeface="+mn-cs"/>
              </a:defRPr>
            </a:lvl5pPr>
            <a:lvl6pPr marL="1740790" indent="-158254" algn="l" defTabSz="633017"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6pPr>
            <a:lvl7pPr marL="2057299" indent="-158254" algn="l" defTabSz="633017"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7pPr>
            <a:lvl8pPr marL="2373806" indent="-158254" algn="l" defTabSz="633017"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8pPr>
            <a:lvl9pPr marL="2690312" indent="-158254" algn="l" defTabSz="633017"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9pPr>
          </a:lstStyle>
          <a:p>
            <a:pPr marL="0" defTabSz="457167">
              <a:spcAft>
                <a:spcPts val="0"/>
              </a:spcAft>
            </a:pPr>
            <a:r>
              <a:rPr lang="en-US" sz="2133" b="1" dirty="0">
                <a:latin typeface="+mn-lt"/>
              </a:rPr>
              <a:t>State of New Jersey </a:t>
            </a:r>
            <a:r>
              <a:rPr lang="en-US" sz="2133" dirty="0">
                <a:latin typeface="+mn-lt"/>
              </a:rPr>
              <a:t>- $170 million</a:t>
            </a:r>
          </a:p>
          <a:p>
            <a:pPr marL="0" defTabSz="457167">
              <a:spcAft>
                <a:spcPts val="0"/>
              </a:spcAft>
            </a:pPr>
            <a:r>
              <a:rPr lang="en-US" sz="2133" b="1" dirty="0">
                <a:latin typeface="+mn-lt"/>
              </a:rPr>
              <a:t>State of Connecticut</a:t>
            </a:r>
            <a:r>
              <a:rPr lang="en-US" sz="2133" dirty="0">
                <a:latin typeface="+mn-lt"/>
              </a:rPr>
              <a:t> - $30 million</a:t>
            </a:r>
          </a:p>
          <a:p>
            <a:pPr marL="0" defTabSz="457167">
              <a:spcAft>
                <a:spcPts val="0"/>
              </a:spcAft>
            </a:pPr>
            <a:r>
              <a:rPr lang="en-US" sz="2133" b="1" dirty="0">
                <a:latin typeface="+mn-lt"/>
              </a:rPr>
              <a:t>City of Baltimore </a:t>
            </a:r>
            <a:r>
              <a:rPr lang="en-US" sz="2133" dirty="0">
                <a:latin typeface="+mn-lt"/>
              </a:rPr>
              <a:t>- $12.5 million</a:t>
            </a:r>
          </a:p>
          <a:p>
            <a:pPr marL="0" defTabSz="457167">
              <a:spcAft>
                <a:spcPts val="0"/>
              </a:spcAft>
            </a:pPr>
            <a:r>
              <a:rPr lang="en-US" sz="2133" b="1" dirty="0">
                <a:latin typeface="+mn-lt"/>
              </a:rPr>
              <a:t>City of Cleveland </a:t>
            </a:r>
            <a:r>
              <a:rPr lang="en-US" sz="2133" dirty="0">
                <a:latin typeface="+mn-lt"/>
              </a:rPr>
              <a:t>- $17 million</a:t>
            </a:r>
          </a:p>
          <a:p>
            <a:pPr marL="0" defTabSz="457167">
              <a:spcAft>
                <a:spcPts val="0"/>
              </a:spcAft>
            </a:pPr>
            <a:r>
              <a:rPr lang="en-US" sz="2133" b="1" dirty="0">
                <a:latin typeface="+mn-lt"/>
              </a:rPr>
              <a:t>City of Worcester </a:t>
            </a:r>
            <a:r>
              <a:rPr lang="en-US" sz="2133" dirty="0">
                <a:latin typeface="+mn-lt"/>
              </a:rPr>
              <a:t>- $30 million</a:t>
            </a:r>
          </a:p>
          <a:p>
            <a:pPr marL="0" defTabSz="457167">
              <a:spcAft>
                <a:spcPts val="0"/>
              </a:spcAft>
            </a:pPr>
            <a:r>
              <a:rPr lang="en-US" sz="2133" b="1" dirty="0">
                <a:latin typeface="+mn-lt"/>
              </a:rPr>
              <a:t>Cook County, IL </a:t>
            </a:r>
            <a:r>
              <a:rPr lang="en-US" sz="2133" dirty="0">
                <a:latin typeface="+mn-lt"/>
              </a:rPr>
              <a:t>- $30 million</a:t>
            </a:r>
          </a:p>
          <a:p>
            <a:pPr marL="0" defTabSz="457167">
              <a:spcAft>
                <a:spcPts val="0"/>
              </a:spcAft>
            </a:pPr>
            <a:r>
              <a:rPr lang="en-US" sz="2133" dirty="0">
                <a:latin typeface="+mn-lt"/>
              </a:rPr>
              <a:t>Other cities: Decatur, Springfield</a:t>
            </a:r>
          </a:p>
        </p:txBody>
      </p:sp>
      <p:pic>
        <p:nvPicPr>
          <p:cNvPr id="9" name="Picture 8">
            <a:extLst>
              <a:ext uri="{FF2B5EF4-FFF2-40B4-BE49-F238E27FC236}">
                <a16:creationId xmlns:a16="http://schemas.microsoft.com/office/drawing/2014/main" id="{93A80B61-5FEC-D148-EECE-E911705DBCAA}"/>
              </a:ext>
            </a:extLst>
          </p:cNvPr>
          <p:cNvPicPr>
            <a:picLocks noChangeAspect="1"/>
          </p:cNvPicPr>
          <p:nvPr/>
        </p:nvPicPr>
        <p:blipFill>
          <a:blip r:embed="rId2"/>
          <a:stretch>
            <a:fillRect/>
          </a:stretch>
        </p:blipFill>
        <p:spPr>
          <a:xfrm>
            <a:off x="734061" y="5554457"/>
            <a:ext cx="5753100" cy="812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636C436-2A50-A8DD-4318-826E69CA0D52}"/>
              </a:ext>
            </a:extLst>
          </p:cNvPr>
          <p:cNvPicPr>
            <a:picLocks noChangeAspect="1"/>
          </p:cNvPicPr>
          <p:nvPr/>
        </p:nvPicPr>
        <p:blipFill>
          <a:blip r:embed="rId3"/>
          <a:stretch>
            <a:fillRect/>
          </a:stretch>
        </p:blipFill>
        <p:spPr>
          <a:xfrm>
            <a:off x="3893677" y="5911510"/>
            <a:ext cx="2593484" cy="440252"/>
          </a:xfrm>
          <a:prstGeom prst="rect">
            <a:avLst/>
          </a:prstGeom>
        </p:spPr>
      </p:pic>
      <p:pic>
        <p:nvPicPr>
          <p:cNvPr id="13" name="Picture 12">
            <a:extLst>
              <a:ext uri="{FF2B5EF4-FFF2-40B4-BE49-F238E27FC236}">
                <a16:creationId xmlns:a16="http://schemas.microsoft.com/office/drawing/2014/main" id="{035E4BFC-8C81-657B-B114-3704FA0692AC}"/>
              </a:ext>
            </a:extLst>
          </p:cNvPr>
          <p:cNvPicPr>
            <a:picLocks noChangeAspect="1"/>
          </p:cNvPicPr>
          <p:nvPr/>
        </p:nvPicPr>
        <p:blipFill>
          <a:blip r:embed="rId4"/>
          <a:stretch>
            <a:fillRect/>
          </a:stretch>
        </p:blipFill>
        <p:spPr>
          <a:xfrm>
            <a:off x="6363971" y="2631510"/>
            <a:ext cx="5003800" cy="84017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50EB2F2-F609-860A-5CEE-99838C19B284}"/>
              </a:ext>
            </a:extLst>
          </p:cNvPr>
          <p:cNvPicPr>
            <a:picLocks noChangeAspect="1"/>
          </p:cNvPicPr>
          <p:nvPr/>
        </p:nvPicPr>
        <p:blipFill>
          <a:blip r:embed="rId5"/>
          <a:stretch>
            <a:fillRect/>
          </a:stretch>
        </p:blipFill>
        <p:spPr>
          <a:xfrm>
            <a:off x="6129020" y="2163279"/>
            <a:ext cx="1779685" cy="535296"/>
          </a:xfrm>
          <a:prstGeom prst="rect">
            <a:avLst/>
          </a:prstGeom>
        </p:spPr>
      </p:pic>
      <p:pic>
        <p:nvPicPr>
          <p:cNvPr id="17" name="Picture 16">
            <a:extLst>
              <a:ext uri="{FF2B5EF4-FFF2-40B4-BE49-F238E27FC236}">
                <a16:creationId xmlns:a16="http://schemas.microsoft.com/office/drawing/2014/main" id="{D343152D-6E93-D642-2A62-AF3D9ED0DFDA}"/>
              </a:ext>
            </a:extLst>
          </p:cNvPr>
          <p:cNvPicPr>
            <a:picLocks noChangeAspect="1"/>
          </p:cNvPicPr>
          <p:nvPr/>
        </p:nvPicPr>
        <p:blipFill>
          <a:blip r:embed="rId6"/>
          <a:stretch>
            <a:fillRect/>
          </a:stretch>
        </p:blipFill>
        <p:spPr>
          <a:xfrm>
            <a:off x="7860753" y="649271"/>
            <a:ext cx="3740213" cy="110306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28F5240-482C-89C8-A679-F45E70BB90BA}"/>
              </a:ext>
            </a:extLst>
          </p:cNvPr>
          <p:cNvPicPr>
            <a:picLocks noChangeAspect="1"/>
          </p:cNvPicPr>
          <p:nvPr/>
        </p:nvPicPr>
        <p:blipFill>
          <a:blip r:embed="rId7"/>
          <a:stretch>
            <a:fillRect/>
          </a:stretch>
        </p:blipFill>
        <p:spPr>
          <a:xfrm>
            <a:off x="8760060" y="311740"/>
            <a:ext cx="2982361" cy="337531"/>
          </a:xfrm>
          <a:prstGeom prst="rect">
            <a:avLst/>
          </a:prstGeom>
        </p:spPr>
      </p:pic>
      <p:pic>
        <p:nvPicPr>
          <p:cNvPr id="21" name="Picture 20">
            <a:extLst>
              <a:ext uri="{FF2B5EF4-FFF2-40B4-BE49-F238E27FC236}">
                <a16:creationId xmlns:a16="http://schemas.microsoft.com/office/drawing/2014/main" id="{EA66E8F6-2461-3834-AC28-FB73FA46195A}"/>
              </a:ext>
            </a:extLst>
          </p:cNvPr>
          <p:cNvPicPr>
            <a:picLocks noChangeAspect="1"/>
          </p:cNvPicPr>
          <p:nvPr/>
        </p:nvPicPr>
        <p:blipFill>
          <a:blip r:embed="rId8"/>
          <a:stretch>
            <a:fillRect/>
          </a:stretch>
        </p:blipFill>
        <p:spPr>
          <a:xfrm>
            <a:off x="258624" y="4385527"/>
            <a:ext cx="5024577" cy="84017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49249E64-4FD0-D5CC-FB47-5993476D544F}"/>
              </a:ext>
            </a:extLst>
          </p:cNvPr>
          <p:cNvPicPr>
            <a:picLocks noChangeAspect="1"/>
          </p:cNvPicPr>
          <p:nvPr/>
        </p:nvPicPr>
        <p:blipFill>
          <a:blip r:embed="rId9"/>
          <a:stretch>
            <a:fillRect/>
          </a:stretch>
        </p:blipFill>
        <p:spPr>
          <a:xfrm>
            <a:off x="3026397" y="5014150"/>
            <a:ext cx="1344921" cy="315709"/>
          </a:xfrm>
          <a:prstGeom prst="rect">
            <a:avLst/>
          </a:prstGeom>
        </p:spPr>
      </p:pic>
      <p:pic>
        <p:nvPicPr>
          <p:cNvPr id="35" name="Picture 34">
            <a:extLst>
              <a:ext uri="{FF2B5EF4-FFF2-40B4-BE49-F238E27FC236}">
                <a16:creationId xmlns:a16="http://schemas.microsoft.com/office/drawing/2014/main" id="{75AF69B0-08A4-7CA3-9E64-E2954A86EBAD}"/>
              </a:ext>
            </a:extLst>
          </p:cNvPr>
          <p:cNvPicPr>
            <a:picLocks noChangeAspect="1"/>
          </p:cNvPicPr>
          <p:nvPr/>
        </p:nvPicPr>
        <p:blipFill>
          <a:blip r:embed="rId10"/>
          <a:stretch>
            <a:fillRect/>
          </a:stretch>
        </p:blipFill>
        <p:spPr>
          <a:xfrm>
            <a:off x="7801728" y="4651595"/>
            <a:ext cx="4012753" cy="1987669"/>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66665A6D-CC60-5782-8AFD-4433F3846B34}"/>
              </a:ext>
            </a:extLst>
          </p:cNvPr>
          <p:cNvPicPr>
            <a:picLocks noChangeAspect="1"/>
          </p:cNvPicPr>
          <p:nvPr/>
        </p:nvPicPr>
        <p:blipFill rotWithShape="1">
          <a:blip r:embed="rId11"/>
          <a:srcRect l="2428"/>
          <a:stretch/>
        </p:blipFill>
        <p:spPr>
          <a:xfrm>
            <a:off x="6096000" y="3777303"/>
            <a:ext cx="5613400" cy="730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5425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9DAC35-5419-688F-2A2D-80854F525FCD}"/>
              </a:ext>
            </a:extLst>
          </p:cNvPr>
          <p:cNvSpPr>
            <a:spLocks noGrp="1"/>
          </p:cNvSpPr>
          <p:nvPr>
            <p:ph type="sldNum" sz="quarter" idx="12"/>
          </p:nvPr>
        </p:nvSpPr>
        <p:spPr/>
        <p:txBody>
          <a:bodyPr/>
          <a:lstStyle/>
          <a:p>
            <a:pPr defTabSz="914377"/>
            <a:fld id="{053C8BF4-6EA1-496D-AD50-D43E46208DB0}" type="slidenum">
              <a:rPr lang="en-US">
                <a:solidFill>
                  <a:srgbClr val="FFFFFF"/>
                </a:solidFill>
                <a:cs typeface="Arial"/>
              </a:rPr>
              <a:pPr defTabSz="914377"/>
              <a:t>17</a:t>
            </a:fld>
            <a:endParaRPr lang="en-US" dirty="0">
              <a:solidFill>
                <a:srgbClr val="FFFFFF"/>
              </a:solidFill>
              <a:cs typeface="Arial"/>
            </a:endParaRPr>
          </a:p>
        </p:txBody>
      </p:sp>
      <p:sp>
        <p:nvSpPr>
          <p:cNvPr id="11" name="Title 10">
            <a:extLst>
              <a:ext uri="{FF2B5EF4-FFF2-40B4-BE49-F238E27FC236}">
                <a16:creationId xmlns:a16="http://schemas.microsoft.com/office/drawing/2014/main" id="{C356E100-77B4-9A12-D990-1F67F579F6A2}"/>
              </a:ext>
            </a:extLst>
          </p:cNvPr>
          <p:cNvSpPr>
            <a:spLocks noGrp="1"/>
          </p:cNvSpPr>
          <p:nvPr>
            <p:ph type="title"/>
          </p:nvPr>
        </p:nvSpPr>
        <p:spPr/>
        <p:txBody>
          <a:bodyPr/>
          <a:lstStyle/>
          <a:p>
            <a:r>
              <a:rPr lang="en-US" dirty="0"/>
              <a:t>$20M Detroit Home Repair Fund – Building Local Capacity and Improving Service Delivery with Investments</a:t>
            </a:r>
          </a:p>
        </p:txBody>
      </p:sp>
      <p:graphicFrame>
        <p:nvGraphicFramePr>
          <p:cNvPr id="26" name="Diagram 25">
            <a:extLst>
              <a:ext uri="{FF2B5EF4-FFF2-40B4-BE49-F238E27FC236}">
                <a16:creationId xmlns:a16="http://schemas.microsoft.com/office/drawing/2014/main" id="{2058EBC1-F9AF-DE87-CA2B-83926B57D13F}"/>
              </a:ext>
            </a:extLst>
          </p:cNvPr>
          <p:cNvGraphicFramePr/>
          <p:nvPr>
            <p:extLst>
              <p:ext uri="{D42A27DB-BD31-4B8C-83A1-F6EECF244321}">
                <p14:modId xmlns:p14="http://schemas.microsoft.com/office/powerpoint/2010/main" val="588684605"/>
              </p:ext>
            </p:extLst>
          </p:nvPr>
        </p:nvGraphicFramePr>
        <p:xfrm>
          <a:off x="2088064" y="1795347"/>
          <a:ext cx="7351359" cy="486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217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5264-519C-4FDB-B45B-ADCD4CA5DCBD}"/>
              </a:ext>
            </a:extLst>
          </p:cNvPr>
          <p:cNvSpPr>
            <a:spLocks noGrp="1"/>
          </p:cNvSpPr>
          <p:nvPr>
            <p:ph type="title"/>
          </p:nvPr>
        </p:nvSpPr>
        <p:spPr/>
        <p:txBody>
          <a:bodyPr>
            <a:normAutofit fontScale="90000"/>
          </a:bodyPr>
          <a:lstStyle/>
          <a:p>
            <a:r>
              <a:rPr lang="en-US" dirty="0">
                <a:latin typeface="Arial Nova Cond"/>
                <a:cs typeface="Levenim MT"/>
              </a:rPr>
              <a:t>Leveraging Climate Investments – </a:t>
            </a:r>
            <a:br>
              <a:rPr lang="en-US" dirty="0">
                <a:latin typeface="Arial Nova Cond"/>
                <a:cs typeface="Levenim MT"/>
              </a:rPr>
            </a:br>
            <a:r>
              <a:rPr lang="en-US" dirty="0">
                <a:latin typeface="Arial Nova Cond"/>
                <a:cs typeface="Levenim MT"/>
              </a:rPr>
              <a:t>Example: Increasing public health consensus on health benefits such as indoor air quality and natural gas appliances to spur greater funding or more flexible funding</a:t>
            </a:r>
          </a:p>
        </p:txBody>
      </p:sp>
    </p:spTree>
    <p:extLst>
      <p:ext uri="{BB962C8B-B14F-4D97-AF65-F5344CB8AC3E}">
        <p14:creationId xmlns:p14="http://schemas.microsoft.com/office/powerpoint/2010/main" val="399091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F0177C-D31A-E200-DD0B-97D3ADBC144A}"/>
              </a:ext>
            </a:extLst>
          </p:cNvPr>
          <p:cNvSpPr txBox="1"/>
          <p:nvPr/>
        </p:nvSpPr>
        <p:spPr>
          <a:xfrm>
            <a:off x="1104900" y="327795"/>
            <a:ext cx="10006261" cy="954107"/>
          </a:xfrm>
          <a:prstGeom prst="rect">
            <a:avLst/>
          </a:prstGeom>
          <a:noFill/>
        </p:spPr>
        <p:txBody>
          <a:bodyPr wrap="square">
            <a:spAutoFit/>
          </a:bodyPr>
          <a:lstStyle/>
          <a:p>
            <a:r>
              <a:rPr lang="en-US" sz="2800" b="1" dirty="0">
                <a:solidFill>
                  <a:srgbClr val="8ABA33"/>
                </a:solidFill>
                <a:latin typeface="Montserrat" pitchFamily="2" charset="0"/>
              </a:rPr>
              <a:t>Aligning Climate Change Mitigation with Energy, Health, Housing and Equity</a:t>
            </a:r>
          </a:p>
        </p:txBody>
      </p:sp>
      <p:cxnSp>
        <p:nvCxnSpPr>
          <p:cNvPr id="3" name="Straight Connector 2">
            <a:extLst>
              <a:ext uri="{FF2B5EF4-FFF2-40B4-BE49-F238E27FC236}">
                <a16:creationId xmlns:a16="http://schemas.microsoft.com/office/drawing/2014/main" id="{70CAF128-D9FC-47D7-4D78-F4C78477F55E}"/>
              </a:ext>
            </a:extLst>
          </p:cNvPr>
          <p:cNvCxnSpPr>
            <a:cxnSpLocks/>
          </p:cNvCxnSpPr>
          <p:nvPr/>
        </p:nvCxnSpPr>
        <p:spPr>
          <a:xfrm>
            <a:off x="563283" y="66040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7AF20BB-E8CF-D17A-467D-AFBAE0AFAF5B}"/>
              </a:ext>
            </a:extLst>
          </p:cNvPr>
          <p:cNvCxnSpPr>
            <a:cxnSpLocks/>
          </p:cNvCxnSpPr>
          <p:nvPr/>
        </p:nvCxnSpPr>
        <p:spPr>
          <a:xfrm>
            <a:off x="563283" y="3048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E692523B-AD8B-71C0-8445-088DC8331B0A}"/>
              </a:ext>
            </a:extLst>
          </p:cNvPr>
          <p:cNvSpPr/>
          <p:nvPr/>
        </p:nvSpPr>
        <p:spPr>
          <a:xfrm>
            <a:off x="1184557" y="2353128"/>
            <a:ext cx="3180148" cy="3822843"/>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AACE316-3D46-5ECA-FFD2-85785C5AFC79}"/>
              </a:ext>
            </a:extLst>
          </p:cNvPr>
          <p:cNvSpPr/>
          <p:nvPr/>
        </p:nvSpPr>
        <p:spPr>
          <a:xfrm>
            <a:off x="4557785" y="2353128"/>
            <a:ext cx="3180148" cy="3822843"/>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CD8CFE10-BF65-8434-D13F-0B48964BFF97}"/>
              </a:ext>
            </a:extLst>
          </p:cNvPr>
          <p:cNvSpPr/>
          <p:nvPr/>
        </p:nvSpPr>
        <p:spPr>
          <a:xfrm>
            <a:off x="7931014" y="2353128"/>
            <a:ext cx="3180148" cy="3822843"/>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231FBB0-DB18-1AE4-A66F-3A51F15F94C0}"/>
              </a:ext>
            </a:extLst>
          </p:cNvPr>
          <p:cNvSpPr txBox="1"/>
          <p:nvPr/>
        </p:nvSpPr>
        <p:spPr>
          <a:xfrm>
            <a:off x="952500" y="1604712"/>
            <a:ext cx="10287000" cy="369332"/>
          </a:xfrm>
          <a:prstGeom prst="rect">
            <a:avLst/>
          </a:prstGeom>
          <a:noFill/>
        </p:spPr>
        <p:txBody>
          <a:bodyPr wrap="square">
            <a:spAutoFit/>
          </a:bodyPr>
          <a:lstStyle/>
          <a:p>
            <a:pPr marL="0" indent="0" algn="ctr">
              <a:buNone/>
            </a:pPr>
            <a:r>
              <a:rPr lang="en-US" sz="1800" dirty="0">
                <a:solidFill>
                  <a:schemeClr val="tx1"/>
                </a:solidFill>
                <a:latin typeface="Montserrat" panose="00000500000000000000" pitchFamily="2" charset="0"/>
                <a:cs typeface="Arial" panose="020B0604020202020204" pitchFamily="34" charset="0"/>
              </a:rPr>
              <a:t>Climate change mitigation is another </a:t>
            </a:r>
            <a:r>
              <a:rPr lang="en-US" sz="1800" b="1" dirty="0">
                <a:solidFill>
                  <a:srgbClr val="8AAF36"/>
                </a:solidFill>
                <a:latin typeface="Montserrat" panose="00000500000000000000" pitchFamily="2" charset="0"/>
                <a:cs typeface="Arial" panose="020B0604020202020204" pitchFamily="34" charset="0"/>
              </a:rPr>
              <a:t>pathway for healthy and affordable housing.</a:t>
            </a:r>
            <a:endParaRPr lang="en-US" sz="1800" dirty="0">
              <a:solidFill>
                <a:srgbClr val="8AAF36"/>
              </a:solidFill>
              <a:latin typeface="Montserrat" panose="000005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AC7B0B47-C87A-C57F-6B53-4EDE2F91E8B3}"/>
              </a:ext>
            </a:extLst>
          </p:cNvPr>
          <p:cNvSpPr txBox="1"/>
          <p:nvPr/>
        </p:nvSpPr>
        <p:spPr>
          <a:xfrm>
            <a:off x="1294762" y="2996361"/>
            <a:ext cx="2959738" cy="2308324"/>
          </a:xfrm>
          <a:prstGeom prst="rect">
            <a:avLst/>
          </a:prstGeom>
          <a:noFill/>
        </p:spPr>
        <p:txBody>
          <a:bodyPr wrap="square">
            <a:spAutoFit/>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cs typeface="Arial" panose="020B0604020202020204" pitchFamily="34" charset="0"/>
              </a:rPr>
              <a:t>Shift from disinvestment</a:t>
            </a:r>
            <a:r>
              <a:rPr kumimoji="0" lang="en-US" sz="1600" b="0" i="0" u="none" strike="noStrike" kern="1200" cap="none" spc="0" normalizeH="0" baseline="0" noProof="0" dirty="0">
                <a:ln>
                  <a:noFill/>
                </a:ln>
                <a:effectLst/>
                <a:uLnTx/>
                <a:uFillTx/>
                <a:latin typeface="Montserrat" panose="00000500000000000000" pitchFamily="2" charset="0"/>
                <a:cs typeface="Arial" panose="020B0604020202020204" pitchFamily="34" charset="0"/>
              </a:rPr>
              <a:t> and ill-conceived and unjust policies to resilient homes and neighborhoods that support children in reaching their full potential as they grow, and adults as they age with health, vitality and dignity. </a:t>
            </a:r>
          </a:p>
        </p:txBody>
      </p:sp>
      <p:sp>
        <p:nvSpPr>
          <p:cNvPr id="19" name="TextBox 18">
            <a:extLst>
              <a:ext uri="{FF2B5EF4-FFF2-40B4-BE49-F238E27FC236}">
                <a16:creationId xmlns:a16="http://schemas.microsoft.com/office/drawing/2014/main" id="{96BE53C0-AD2C-CCC3-A3FC-33A754457FB0}"/>
              </a:ext>
            </a:extLst>
          </p:cNvPr>
          <p:cNvSpPr txBox="1"/>
          <p:nvPr/>
        </p:nvSpPr>
        <p:spPr>
          <a:xfrm>
            <a:off x="4616131" y="2996361"/>
            <a:ext cx="2959738" cy="1569660"/>
          </a:xfrm>
          <a:prstGeom prst="rect">
            <a:avLst/>
          </a:prstGeom>
          <a:noFill/>
        </p:spPr>
        <p:txBody>
          <a:bodyPr wrap="square">
            <a:spAutoFit/>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cs typeface="Arial" panose="020B0604020202020204" pitchFamily="34" charset="0"/>
              </a:rPr>
              <a:t>Reduce deferral rates</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Montserrat" panose="00000500000000000000" pitchFamily="2" charset="0"/>
                <a:cs typeface="Arial" panose="020B0604020202020204" pitchFamily="34" charset="0"/>
              </a:rPr>
              <a:t>by addressing hazardous housing conditions that prevent low-income clients from accessing energy efficiency resources. </a:t>
            </a:r>
          </a:p>
        </p:txBody>
      </p:sp>
      <p:sp>
        <p:nvSpPr>
          <p:cNvPr id="20" name="TextBox 19">
            <a:extLst>
              <a:ext uri="{FF2B5EF4-FFF2-40B4-BE49-F238E27FC236}">
                <a16:creationId xmlns:a16="http://schemas.microsoft.com/office/drawing/2014/main" id="{1B23083C-1C24-0DFB-FADA-79F49856F5F5}"/>
              </a:ext>
            </a:extLst>
          </p:cNvPr>
          <p:cNvSpPr txBox="1"/>
          <p:nvPr/>
        </p:nvSpPr>
        <p:spPr>
          <a:xfrm>
            <a:off x="8041219" y="2996361"/>
            <a:ext cx="2959738" cy="2800767"/>
          </a:xfrm>
          <a:prstGeom prst="rect">
            <a:avLst/>
          </a:prstGeom>
          <a:noFill/>
        </p:spPr>
        <p:txBody>
          <a:bodyPr wrap="square">
            <a:spAutoFit/>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cs typeface="Arial" panose="020B0604020202020204" pitchFamily="34" charset="0"/>
              </a:rPr>
              <a:t>Leverage health, housing </a:t>
            </a:r>
            <a:r>
              <a:rPr kumimoji="0" lang="en-US" sz="1600" i="0" u="none" strike="noStrike" kern="1200" cap="none" spc="0" normalizeH="0" baseline="0" noProof="0" dirty="0">
                <a:ln>
                  <a:noFill/>
                </a:ln>
                <a:effectLst/>
                <a:uLnTx/>
                <a:uFillTx/>
                <a:latin typeface="Montserrat" panose="00000500000000000000" pitchFamily="2" charset="0"/>
                <a:cs typeface="Arial" panose="020B0604020202020204" pitchFamily="34" charset="0"/>
              </a:rPr>
              <a:t>and energy sectors in state and local implementation.</a:t>
            </a:r>
          </a:p>
          <a:p>
            <a:pPr marL="0" marR="0" lvl="0" indent="0" algn="ctr" defTabSz="342884"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effectLst/>
              <a:uLnTx/>
              <a:uFillTx/>
              <a:latin typeface="Montserrat" panose="00000500000000000000" pitchFamily="2" charset="0"/>
              <a:cs typeface="Arial" panose="020B0604020202020204" pitchFamily="34" charset="0"/>
            </a:endParaRP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Montserrat" panose="00000500000000000000" pitchFamily="2" charset="0"/>
                <a:cs typeface="Arial" panose="020B0604020202020204" pitchFamily="34" charset="0"/>
              </a:rPr>
              <a:t>Utilize new funding to build contractor capacity, cross trained workers and address racial and economic equity through green jobs training and apprenticeships.</a:t>
            </a:r>
          </a:p>
        </p:txBody>
      </p:sp>
      <p:sp>
        <p:nvSpPr>
          <p:cNvPr id="21" name="Rectangle 20">
            <a:extLst>
              <a:ext uri="{FF2B5EF4-FFF2-40B4-BE49-F238E27FC236}">
                <a16:creationId xmlns:a16="http://schemas.microsoft.com/office/drawing/2014/main" id="{A21CC7B7-B7BB-C22F-70F0-B497A4E29053}"/>
              </a:ext>
            </a:extLst>
          </p:cNvPr>
          <p:cNvSpPr/>
          <p:nvPr/>
        </p:nvSpPr>
        <p:spPr>
          <a:xfrm>
            <a:off x="2701389" y="2353129"/>
            <a:ext cx="146484" cy="435792"/>
          </a:xfrm>
          <a:prstGeom prst="rect">
            <a:avLst/>
          </a:prstGeom>
          <a:solidFill>
            <a:srgbClr val="8A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65121D7-8846-B2BB-A8CA-4229D8FF142A}"/>
              </a:ext>
            </a:extLst>
          </p:cNvPr>
          <p:cNvSpPr/>
          <p:nvPr/>
        </p:nvSpPr>
        <p:spPr>
          <a:xfrm>
            <a:off x="6022758" y="2356869"/>
            <a:ext cx="146484" cy="435792"/>
          </a:xfrm>
          <a:prstGeom prst="rect">
            <a:avLst/>
          </a:prstGeom>
          <a:solidFill>
            <a:srgbClr val="8A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0FEBDF-BCB3-4BD5-A0FF-F26FD71B6615}"/>
              </a:ext>
            </a:extLst>
          </p:cNvPr>
          <p:cNvSpPr/>
          <p:nvPr/>
        </p:nvSpPr>
        <p:spPr>
          <a:xfrm>
            <a:off x="9344127" y="2360609"/>
            <a:ext cx="146484" cy="435792"/>
          </a:xfrm>
          <a:prstGeom prst="rect">
            <a:avLst/>
          </a:prstGeom>
          <a:solidFill>
            <a:srgbClr val="8A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close up of a logo&#10;&#10;Description automatically generated with low confidence">
            <a:extLst>
              <a:ext uri="{FF2B5EF4-FFF2-40B4-BE49-F238E27FC236}">
                <a16:creationId xmlns:a16="http://schemas.microsoft.com/office/drawing/2014/main" id="{DCA53F01-3957-A44D-C475-A50C7E8B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806" y="6256846"/>
            <a:ext cx="2023911" cy="296353"/>
          </a:xfrm>
          <a:prstGeom prst="rect">
            <a:avLst/>
          </a:prstGeom>
        </p:spPr>
      </p:pic>
    </p:spTree>
    <p:extLst>
      <p:ext uri="{BB962C8B-B14F-4D97-AF65-F5344CB8AC3E}">
        <p14:creationId xmlns:p14="http://schemas.microsoft.com/office/powerpoint/2010/main" val="1043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D2FDD0-5268-0B17-6C68-C1C4B1E00066}"/>
              </a:ext>
            </a:extLst>
          </p:cNvPr>
          <p:cNvSpPr/>
          <p:nvPr/>
        </p:nvSpPr>
        <p:spPr>
          <a:xfrm>
            <a:off x="10401300" y="1300555"/>
            <a:ext cx="1790700" cy="4324354"/>
          </a:xfrm>
          <a:prstGeom prst="rect">
            <a:avLst/>
          </a:prstGeom>
          <a:gradFill>
            <a:gsLst>
              <a:gs pos="0">
                <a:srgbClr val="8AAF36">
                  <a:alpha val="92000"/>
                </a:srgbClr>
              </a:gs>
              <a:gs pos="100000">
                <a:srgbClr val="8AAF36">
                  <a:alpha val="79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EB4C2265-CACC-3D48-C077-3C60BAD870B9}"/>
              </a:ext>
            </a:extLst>
          </p:cNvPr>
          <p:cNvCxnSpPr>
            <a:cxnSpLocks/>
          </p:cNvCxnSpPr>
          <p:nvPr/>
        </p:nvCxnSpPr>
        <p:spPr>
          <a:xfrm>
            <a:off x="563283" y="66040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B77217-0B22-A857-D202-41332E75D5C5}"/>
              </a:ext>
            </a:extLst>
          </p:cNvPr>
          <p:cNvSpPr txBox="1"/>
          <p:nvPr/>
        </p:nvSpPr>
        <p:spPr>
          <a:xfrm>
            <a:off x="563283" y="1181485"/>
            <a:ext cx="1797214" cy="461665"/>
          </a:xfrm>
          <a:prstGeom prst="rect">
            <a:avLst/>
          </a:prstGeom>
          <a:noFill/>
        </p:spPr>
        <p:txBody>
          <a:bodyPr wrap="square">
            <a:spAutoFit/>
          </a:bodyPr>
          <a:lstStyle/>
          <a:p>
            <a:r>
              <a:rPr lang="en-US" sz="2400" b="1" dirty="0">
                <a:latin typeface="Montserrat" pitchFamily="2" charset="0"/>
              </a:rPr>
              <a:t>Vision</a:t>
            </a:r>
          </a:p>
        </p:txBody>
      </p:sp>
      <p:sp>
        <p:nvSpPr>
          <p:cNvPr id="16" name="TextBox 15">
            <a:extLst>
              <a:ext uri="{FF2B5EF4-FFF2-40B4-BE49-F238E27FC236}">
                <a16:creationId xmlns:a16="http://schemas.microsoft.com/office/drawing/2014/main" id="{2595FD00-4B97-95BF-712F-D6A0D4EE3622}"/>
              </a:ext>
            </a:extLst>
          </p:cNvPr>
          <p:cNvSpPr txBox="1"/>
          <p:nvPr/>
        </p:nvSpPr>
        <p:spPr>
          <a:xfrm>
            <a:off x="563282" y="1623855"/>
            <a:ext cx="7138779" cy="646331"/>
          </a:xfrm>
          <a:prstGeom prst="rect">
            <a:avLst/>
          </a:prstGeom>
          <a:noFill/>
        </p:spPr>
        <p:txBody>
          <a:bodyPr wrap="square">
            <a:spAutoFit/>
          </a:bodyPr>
          <a:lstStyle/>
          <a:p>
            <a:r>
              <a:rPr lang="en-US" dirty="0">
                <a:latin typeface="Montserrat" pitchFamily="2" charset="0"/>
              </a:rPr>
              <a:t>Protecting public health and advancing housing stability in economically challenged communities.</a:t>
            </a:r>
          </a:p>
        </p:txBody>
      </p:sp>
      <p:sp>
        <p:nvSpPr>
          <p:cNvPr id="17" name="TextBox 16">
            <a:extLst>
              <a:ext uri="{FF2B5EF4-FFF2-40B4-BE49-F238E27FC236}">
                <a16:creationId xmlns:a16="http://schemas.microsoft.com/office/drawing/2014/main" id="{666A80F3-A54D-673F-E91F-81798B354084}"/>
              </a:ext>
            </a:extLst>
          </p:cNvPr>
          <p:cNvSpPr txBox="1"/>
          <p:nvPr/>
        </p:nvSpPr>
        <p:spPr>
          <a:xfrm>
            <a:off x="563283" y="2572524"/>
            <a:ext cx="1797214" cy="461665"/>
          </a:xfrm>
          <a:prstGeom prst="rect">
            <a:avLst/>
          </a:prstGeom>
          <a:noFill/>
        </p:spPr>
        <p:txBody>
          <a:bodyPr wrap="square">
            <a:spAutoFit/>
          </a:bodyPr>
          <a:lstStyle/>
          <a:p>
            <a:r>
              <a:rPr lang="en-US" sz="2400" b="1" dirty="0">
                <a:latin typeface="Montserrat" pitchFamily="2" charset="0"/>
              </a:rPr>
              <a:t>Mission</a:t>
            </a:r>
          </a:p>
        </p:txBody>
      </p:sp>
      <p:sp>
        <p:nvSpPr>
          <p:cNvPr id="21" name="TextBox 20">
            <a:extLst>
              <a:ext uri="{FF2B5EF4-FFF2-40B4-BE49-F238E27FC236}">
                <a16:creationId xmlns:a16="http://schemas.microsoft.com/office/drawing/2014/main" id="{0DA46E01-83E0-0F5B-5E34-529298F9B43C}"/>
              </a:ext>
            </a:extLst>
          </p:cNvPr>
          <p:cNvSpPr txBox="1"/>
          <p:nvPr/>
        </p:nvSpPr>
        <p:spPr>
          <a:xfrm>
            <a:off x="563282" y="3003169"/>
            <a:ext cx="7138779" cy="2585323"/>
          </a:xfrm>
          <a:prstGeom prst="rect">
            <a:avLst/>
          </a:prstGeom>
          <a:noFill/>
        </p:spPr>
        <p:txBody>
          <a:bodyPr wrap="square">
            <a:spAutoFit/>
          </a:bodyPr>
          <a:lstStyle/>
          <a:p>
            <a:r>
              <a:rPr lang="en-US" dirty="0">
                <a:latin typeface="Montserrat" pitchFamily="2" charset="0"/>
              </a:rPr>
              <a:t>GHHI addresses the housing-based causes of lead poisoning, asthma, injury, and energy inefficiency by creating homes that are healthy, safe, and resilient. By delivering a standard of excellence through data-driven solutions, GHHI aims to eradicate the negative health impacts of unhealthy housing for children, seniors, and families to ensure everyone has the opportunity to live, learn, work, and play in homes that support their health and well-being.</a:t>
            </a:r>
          </a:p>
        </p:txBody>
      </p:sp>
      <p:cxnSp>
        <p:nvCxnSpPr>
          <p:cNvPr id="23" name="Straight Connector 22">
            <a:extLst>
              <a:ext uri="{FF2B5EF4-FFF2-40B4-BE49-F238E27FC236}">
                <a16:creationId xmlns:a16="http://schemas.microsoft.com/office/drawing/2014/main" id="{C46D0991-1DBB-B32F-5E73-F9A800EDFDD1}"/>
              </a:ext>
            </a:extLst>
          </p:cNvPr>
          <p:cNvCxnSpPr>
            <a:cxnSpLocks/>
          </p:cNvCxnSpPr>
          <p:nvPr/>
        </p:nvCxnSpPr>
        <p:spPr>
          <a:xfrm>
            <a:off x="563283" y="3048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with low confidence">
            <a:extLst>
              <a:ext uri="{FF2B5EF4-FFF2-40B4-BE49-F238E27FC236}">
                <a16:creationId xmlns:a16="http://schemas.microsoft.com/office/drawing/2014/main" id="{B9B32D26-AD8A-6004-9E6E-B6728D039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806" y="6284032"/>
            <a:ext cx="2023911" cy="296353"/>
          </a:xfrm>
          <a:prstGeom prst="rect">
            <a:avLst/>
          </a:prstGeom>
        </p:spPr>
      </p:pic>
      <p:pic>
        <p:nvPicPr>
          <p:cNvPr id="15" name="Picture Placeholder 14" descr="A person and two children sitting on a couch&#10;&#10;AI-generated content may be incorrect.">
            <a:extLst>
              <a:ext uri="{FF2B5EF4-FFF2-40B4-BE49-F238E27FC236}">
                <a16:creationId xmlns:a16="http://schemas.microsoft.com/office/drawing/2014/main" id="{48A0760B-AAAB-4EE4-54F6-40E19B99929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334" r="12334"/>
          <a:stretch>
            <a:fillRect/>
          </a:stretch>
        </p:blipFill>
        <p:spPr>
          <a:xfrm>
            <a:off x="8333929" y="1563440"/>
            <a:ext cx="3390325" cy="3731120"/>
          </a:xfrm>
        </p:spPr>
      </p:pic>
      <p:sp>
        <p:nvSpPr>
          <p:cNvPr id="18" name="TextBox 17">
            <a:extLst>
              <a:ext uri="{FF2B5EF4-FFF2-40B4-BE49-F238E27FC236}">
                <a16:creationId xmlns:a16="http://schemas.microsoft.com/office/drawing/2014/main" id="{6440407B-2DBD-8174-649E-CF3A47E20AFE}"/>
              </a:ext>
            </a:extLst>
          </p:cNvPr>
          <p:cNvSpPr txBox="1"/>
          <p:nvPr/>
        </p:nvSpPr>
        <p:spPr>
          <a:xfrm>
            <a:off x="448408" y="450756"/>
            <a:ext cx="8892629" cy="584775"/>
          </a:xfrm>
          <a:prstGeom prst="rect">
            <a:avLst/>
          </a:prstGeom>
          <a:noFill/>
        </p:spPr>
        <p:txBody>
          <a:bodyPr wrap="square" lIns="91440" tIns="45720" rIns="91440" bIns="45720" rtlCol="0" anchor="t">
            <a:spAutoFit/>
          </a:bodyPr>
          <a:lstStyle/>
          <a:p>
            <a:r>
              <a:rPr lang="en-US" sz="3200" b="1" dirty="0">
                <a:solidFill>
                  <a:schemeClr val="accent1"/>
                </a:solidFill>
                <a:latin typeface="Montserrat"/>
              </a:rPr>
              <a:t>Green &amp; Healthy Homes Initiative</a:t>
            </a:r>
          </a:p>
        </p:txBody>
      </p:sp>
    </p:spTree>
    <p:extLst>
      <p:ext uri="{BB962C8B-B14F-4D97-AF65-F5344CB8AC3E}">
        <p14:creationId xmlns:p14="http://schemas.microsoft.com/office/powerpoint/2010/main" val="453060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CE19-7752-454A-A509-4485A55A2204}"/>
              </a:ext>
            </a:extLst>
          </p:cNvPr>
          <p:cNvSpPr>
            <a:spLocks noGrp="1"/>
          </p:cNvSpPr>
          <p:nvPr>
            <p:ph type="sldNum" sz="quarter" idx="12"/>
          </p:nvPr>
        </p:nvSpPr>
        <p:spPr/>
        <p:txBody>
          <a:bodyPr/>
          <a:lstStyle/>
          <a:p>
            <a:fld id="{053C8BF4-6EA1-496D-AD50-D43E46208DB0}" type="slidenum">
              <a:rPr lang="en-US" smtClean="0"/>
              <a:pPr/>
              <a:t>20</a:t>
            </a:fld>
            <a:endParaRPr lang="en-US" dirty="0"/>
          </a:p>
        </p:txBody>
      </p:sp>
      <p:sp>
        <p:nvSpPr>
          <p:cNvPr id="8" name="Title 7">
            <a:extLst>
              <a:ext uri="{FF2B5EF4-FFF2-40B4-BE49-F238E27FC236}">
                <a16:creationId xmlns:a16="http://schemas.microsoft.com/office/drawing/2014/main" id="{4A508C92-CC64-40F4-A9F1-264CE3D36702}"/>
              </a:ext>
            </a:extLst>
          </p:cNvPr>
          <p:cNvSpPr>
            <a:spLocks noGrp="1"/>
          </p:cNvSpPr>
          <p:nvPr>
            <p:ph type="title"/>
          </p:nvPr>
        </p:nvSpPr>
        <p:spPr>
          <a:xfrm>
            <a:off x="537112" y="1247897"/>
            <a:ext cx="10812976" cy="609604"/>
          </a:xfrm>
        </p:spPr>
        <p:txBody>
          <a:bodyPr/>
          <a:lstStyle/>
          <a:p>
            <a:r>
              <a:rPr lang="en-US" sz="2650" dirty="0">
                <a:latin typeface="Levenim MT"/>
                <a:cs typeface="Levenim MT"/>
              </a:rPr>
              <a:t>Example: Major Medical Associations are Recognizing the Link Between Gas Stoves, Indoor Air Quality and Asthma Triggers – </a:t>
            </a:r>
            <a:br>
              <a:rPr lang="en-US" sz="2650" dirty="0"/>
            </a:br>
            <a:br>
              <a:rPr lang="en-US" sz="2650" dirty="0"/>
            </a:br>
            <a:endParaRPr lang="en-US" sz="2667" dirty="0"/>
          </a:p>
        </p:txBody>
      </p:sp>
      <p:sp>
        <p:nvSpPr>
          <p:cNvPr id="9" name="Content Placeholder 2">
            <a:extLst>
              <a:ext uri="{FF2B5EF4-FFF2-40B4-BE49-F238E27FC236}">
                <a16:creationId xmlns:a16="http://schemas.microsoft.com/office/drawing/2014/main" id="{A486E4DD-A329-426E-BDBC-BAB13D1246DC}"/>
              </a:ext>
            </a:extLst>
          </p:cNvPr>
          <p:cNvSpPr txBox="1">
            <a:spLocks/>
          </p:cNvSpPr>
          <p:nvPr/>
        </p:nvSpPr>
        <p:spPr>
          <a:xfrm>
            <a:off x="537112" y="2428610"/>
            <a:ext cx="10812976" cy="4316501"/>
          </a:xfrm>
          <a:prstGeom prst="rect">
            <a:avLst/>
          </a:prstGeom>
          <a:solidFill>
            <a:schemeClr val="bg1"/>
          </a:solidFill>
          <a:ln>
            <a:noFill/>
          </a:ln>
          <a:effectLst/>
        </p:spPr>
        <p:txBody>
          <a:bodyPr lIns="91440" tIns="45720" rIns="91440" bIns="45720" anchor="t">
            <a:noAutofit/>
          </a:bodyPr>
          <a:lstStyle>
            <a:lvl1pPr marL="176204" indent="-176204" algn="l" rtl="0" eaLnBrk="1" fontAlgn="base" hangingPunct="1">
              <a:spcBef>
                <a:spcPts val="0"/>
              </a:spcBef>
              <a:spcAft>
                <a:spcPct val="0"/>
              </a:spcAft>
              <a:buFont typeface="Arial" panose="020B0604020202020204" pitchFamily="34" charset="0"/>
              <a:buChar char="•"/>
              <a:defRPr sz="1500" b="0" kern="1200">
                <a:solidFill>
                  <a:schemeClr val="tx1"/>
                </a:solidFill>
                <a:latin typeface="Arial Nova Cond" panose="020B0506020202020204" pitchFamily="34" charset="0"/>
                <a:ea typeface="+mn-ea"/>
                <a:cs typeface="+mn-cs"/>
              </a:defRPr>
            </a:lvl1pPr>
            <a:lvl2pPr marL="426222" indent="-130963" algn="l" rtl="0" eaLnBrk="1" fontAlgn="base" hangingPunct="1">
              <a:spcBef>
                <a:spcPts val="0"/>
              </a:spcBef>
              <a:spcAft>
                <a:spcPct val="0"/>
              </a:spcAft>
              <a:buClr>
                <a:schemeClr val="tx2"/>
              </a:buClr>
              <a:buFont typeface="Arial" panose="020B0604020202020204" pitchFamily="34" charset="0"/>
              <a:buChar char="•"/>
              <a:defRPr sz="1350" b="0" kern="1200">
                <a:solidFill>
                  <a:schemeClr val="tx1"/>
                </a:solidFill>
                <a:latin typeface="Arial Nova Cond" panose="020B0506020202020204" pitchFamily="34" charset="0"/>
                <a:ea typeface="+mn-ea"/>
                <a:cs typeface="+mn-cs"/>
              </a:defRPr>
            </a:lvl2pPr>
            <a:lvl3pPr marL="685766" indent="-165489" algn="l" rtl="0" eaLnBrk="1" fontAlgn="base" hangingPunct="1">
              <a:spcBef>
                <a:spcPts val="0"/>
              </a:spcBef>
              <a:spcAft>
                <a:spcPct val="0"/>
              </a:spcAft>
              <a:buClr>
                <a:schemeClr val="tx2"/>
              </a:buClr>
              <a:buFont typeface="Arial" panose="020B0604020202020204" pitchFamily="34" charset="0"/>
              <a:buChar char="•"/>
              <a:defRPr sz="1200" b="0" kern="1200">
                <a:solidFill>
                  <a:schemeClr val="tx1"/>
                </a:solidFill>
                <a:latin typeface="Arial Nova Cond" panose="020B0506020202020204" pitchFamily="34" charset="0"/>
                <a:ea typeface="+mn-ea"/>
                <a:cs typeface="+mn-cs"/>
              </a:defRPr>
            </a:lvl3pPr>
            <a:lvl4pPr marL="945308" indent="-172633" algn="l" rtl="0" eaLnBrk="1" fontAlgn="base" hangingPunct="1">
              <a:spcBef>
                <a:spcPts val="0"/>
              </a:spcBef>
              <a:spcAft>
                <a:spcPct val="0"/>
              </a:spcAft>
              <a:buClr>
                <a:schemeClr val="tx2"/>
              </a:buClr>
              <a:buFont typeface="Arial" panose="020B0604020202020204" pitchFamily="34" charset="0"/>
              <a:buChar char="•"/>
              <a:defRPr sz="1050" b="0" kern="1200">
                <a:solidFill>
                  <a:schemeClr val="tx1"/>
                </a:solidFill>
                <a:latin typeface="Arial Nova Cond" panose="020B0506020202020204" pitchFamily="34" charset="0"/>
                <a:ea typeface="+mn-ea"/>
                <a:cs typeface="+mn-cs"/>
              </a:defRPr>
            </a:lvl4pPr>
            <a:lvl5pPr marL="1111988" indent="-165489" algn="l" rtl="0" eaLnBrk="1" fontAlgn="base" hangingPunct="1">
              <a:spcBef>
                <a:spcPts val="0"/>
              </a:spcBef>
              <a:spcAft>
                <a:spcPct val="0"/>
              </a:spcAft>
              <a:buClr>
                <a:schemeClr val="tx2"/>
              </a:buClr>
              <a:buFont typeface="Arial" panose="020B0604020202020204" pitchFamily="34" charset="0"/>
              <a:buChar char="•"/>
              <a:defRPr sz="1050" b="0" kern="1200">
                <a:solidFill>
                  <a:schemeClr val="tx1"/>
                </a:solidFill>
                <a:latin typeface="Arial Nova Cond" panose="020B0506020202020204" pitchFamily="34" charset="0"/>
                <a:ea typeface="+mn-ea"/>
                <a:cs typeface="+mn-cs"/>
              </a:defRPr>
            </a:lvl5pPr>
            <a:lvl6pPr marL="1740833"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6pPr>
            <a:lvl7pPr marL="2057350"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7pPr>
            <a:lvl8pPr marL="2373865"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8pPr>
            <a:lvl9pPr marL="2690379"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9pPr>
          </a:lstStyle>
          <a:p>
            <a:pPr marL="304165" indent="0" defTabSz="1219140">
              <a:spcAft>
                <a:spcPts val="1600"/>
              </a:spcAft>
              <a:buNone/>
            </a:pPr>
            <a:r>
              <a:rPr lang="en-US" sz="2400" b="1" dirty="0">
                <a:solidFill>
                  <a:schemeClr val="tx1">
                    <a:lumMod val="50000"/>
                  </a:schemeClr>
                </a:solidFill>
                <a:latin typeface="+mn-lt"/>
                <a:ea typeface="Calibri" panose="020F0502020204030204" pitchFamily="34" charset="0"/>
                <a:cs typeface="Times New Roman" panose="02020603050405020304" pitchFamily="18" charset="0"/>
              </a:rPr>
              <a:t>AMA resolution 439, 2022 Annual Meeting</a:t>
            </a:r>
            <a:endParaRPr lang="en-US" dirty="0"/>
          </a:p>
          <a:p>
            <a:pPr marL="304165" indent="0" defTabSz="1219140">
              <a:spcAft>
                <a:spcPts val="1600"/>
              </a:spcAft>
              <a:buNone/>
            </a:pPr>
            <a:r>
              <a:rPr lang="en-US" sz="1600" b="1" dirty="0">
                <a:solidFill>
                  <a:schemeClr val="tx1">
                    <a:lumMod val="50000"/>
                  </a:schemeClr>
                </a:solidFill>
                <a:latin typeface="+mn-lt"/>
                <a:ea typeface="Calibri" panose="020F0502020204030204" pitchFamily="34" charset="0"/>
                <a:cs typeface="Times New Roman"/>
              </a:rPr>
              <a:t>“RESOLVED, That our American Medical Association </a:t>
            </a:r>
            <a:r>
              <a:rPr lang="en-US" sz="1600" b="1" dirty="0">
                <a:solidFill>
                  <a:schemeClr val="tx1">
                    <a:lumMod val="50000"/>
                  </a:schemeClr>
                </a:solidFill>
                <a:highlight>
                  <a:srgbClr val="FFFF00"/>
                </a:highlight>
                <a:latin typeface="+mn-lt"/>
                <a:ea typeface="Calibri" panose="020F0502020204030204" pitchFamily="34" charset="0"/>
                <a:cs typeface="Times New Roman"/>
              </a:rPr>
              <a:t>recognize the association between the use of gas stoves, indoor nitrogen dioxide levels and asthma</a:t>
            </a:r>
            <a:r>
              <a:rPr lang="en-US" sz="1600" b="1" dirty="0">
                <a:solidFill>
                  <a:schemeClr val="tx1">
                    <a:lumMod val="50000"/>
                  </a:schemeClr>
                </a:solidFill>
                <a:latin typeface="+mn-lt"/>
                <a:ea typeface="Calibri" panose="020F0502020204030204" pitchFamily="34" charset="0"/>
                <a:cs typeface="Times New Roman"/>
              </a:rPr>
              <a:t>; …”</a:t>
            </a:r>
          </a:p>
          <a:p>
            <a:pPr marL="304165" indent="0" defTabSz="1219140">
              <a:spcAft>
                <a:spcPts val="1600"/>
              </a:spcAft>
              <a:buNone/>
            </a:pPr>
            <a:r>
              <a:rPr lang="en-US" sz="2400" b="1" dirty="0">
                <a:solidFill>
                  <a:schemeClr val="tx1">
                    <a:lumMod val="50000"/>
                  </a:schemeClr>
                </a:solidFill>
                <a:latin typeface="+mn-lt"/>
                <a:ea typeface="Calibri" panose="020F0502020204030204" pitchFamily="34" charset="0"/>
                <a:cs typeface="Times New Roman" panose="02020603050405020304" pitchFamily="18" charset="0"/>
              </a:rPr>
              <a:t>APHA Policy Statement, 2022 Annual Meeting </a:t>
            </a:r>
          </a:p>
          <a:p>
            <a:pPr marL="304165" indent="0" defTabSz="1219140">
              <a:spcAft>
                <a:spcPts val="1600"/>
              </a:spcAft>
              <a:buNone/>
            </a:pPr>
            <a:r>
              <a:rPr lang="en-US" sz="1600" b="1" dirty="0">
                <a:solidFill>
                  <a:schemeClr val="tx1">
                    <a:lumMod val="50000"/>
                  </a:schemeClr>
                </a:solidFill>
                <a:latin typeface="+mn-lt"/>
                <a:ea typeface="Calibri" panose="020F0502020204030204" pitchFamily="34" charset="0"/>
                <a:cs typeface="Times New Roman"/>
              </a:rPr>
              <a:t>Gas Stove Emissions Are a Public Health Concern: </a:t>
            </a:r>
            <a:r>
              <a:rPr lang="en-US" sz="1600" b="1" dirty="0">
                <a:solidFill>
                  <a:schemeClr val="tx1">
                    <a:lumMod val="50000"/>
                  </a:schemeClr>
                </a:solidFill>
                <a:highlight>
                  <a:srgbClr val="FFFF00"/>
                </a:highlight>
                <a:latin typeface="+mn-lt"/>
                <a:ea typeface="Calibri" panose="020F0502020204030204" pitchFamily="34" charset="0"/>
                <a:cs typeface="Times New Roman"/>
              </a:rPr>
              <a:t>Exposure to Indoor NO2 Increases Risk of Illness in Children, Older Adults, and People with Underlying Health Conditions</a:t>
            </a:r>
            <a:r>
              <a:rPr lang="en-US" sz="1600" b="1" dirty="0">
                <a:solidFill>
                  <a:schemeClr val="tx1">
                    <a:lumMod val="50000"/>
                  </a:schemeClr>
                </a:solidFill>
                <a:latin typeface="+mn-lt"/>
                <a:ea typeface="Calibri" panose="020F0502020204030204" pitchFamily="34" charset="0"/>
                <a:cs typeface="Times New Roman"/>
              </a:rPr>
              <a:t> </a:t>
            </a:r>
            <a:endParaRPr lang="en-US" sz="1600" b="1" dirty="0">
              <a:solidFill>
                <a:schemeClr val="tx1">
                  <a:lumMod val="50000"/>
                </a:schemeClr>
              </a:solidFill>
              <a:latin typeface="+mn-lt"/>
              <a:ea typeface="Calibri" panose="020F0502020204030204" pitchFamily="34" charset="0"/>
              <a:cs typeface="Times New Roman" panose="02020603050405020304" pitchFamily="18" charset="0"/>
            </a:endParaRPr>
          </a:p>
          <a:p>
            <a:pPr marL="304165" indent="0" defTabSz="1219140">
              <a:spcAft>
                <a:spcPts val="1600"/>
              </a:spcAft>
              <a:buNone/>
            </a:pPr>
            <a:r>
              <a:rPr lang="en-US" sz="1600" b="1" dirty="0">
                <a:solidFill>
                  <a:schemeClr val="tx1">
                    <a:lumMod val="50000"/>
                  </a:schemeClr>
                </a:solidFill>
                <a:latin typeface="+mn-lt"/>
                <a:ea typeface="Calibri" panose="020F0502020204030204" pitchFamily="34" charset="0"/>
                <a:cs typeface="Times New Roman"/>
              </a:rPr>
              <a:t>8. [APHA] Calls upon state and local authorities responsible for building codes to</a:t>
            </a:r>
            <a:r>
              <a:rPr lang="en-US" sz="1600" b="1" dirty="0">
                <a:solidFill>
                  <a:schemeClr val="tx1">
                    <a:lumMod val="50000"/>
                  </a:schemeClr>
                </a:solidFill>
                <a:highlight>
                  <a:srgbClr val="FFFF00"/>
                </a:highlight>
                <a:latin typeface="+mn-lt"/>
                <a:ea typeface="Calibri" panose="020F0502020204030204" pitchFamily="34" charset="0"/>
                <a:cs typeface="Times New Roman"/>
              </a:rPr>
              <a:t> legislate the inclusion of whole-home ventilation and outdoor-venting exhaust hoods</a:t>
            </a:r>
            <a:r>
              <a:rPr lang="en-US" sz="1600" b="1" dirty="0">
                <a:solidFill>
                  <a:schemeClr val="tx1">
                    <a:lumMod val="50000"/>
                  </a:schemeClr>
                </a:solidFill>
                <a:latin typeface="+mn-lt"/>
                <a:ea typeface="Calibri" panose="020F0502020204030204" pitchFamily="34" charset="0"/>
                <a:cs typeface="Times New Roman"/>
              </a:rPr>
              <a:t> in all new buildings and remodels, adhering to ANSI/ASHRAE Standard 62.2.</a:t>
            </a:r>
          </a:p>
          <a:p>
            <a:pPr marL="304165" indent="0" defTabSz="1219140">
              <a:spcAft>
                <a:spcPts val="1600"/>
              </a:spcAft>
              <a:buNone/>
            </a:pPr>
            <a:r>
              <a:rPr lang="en-US" sz="1600" b="1" dirty="0">
                <a:solidFill>
                  <a:schemeClr val="tx1">
                    <a:lumMod val="50000"/>
                  </a:schemeClr>
                </a:solidFill>
                <a:latin typeface="+mn-lt"/>
                <a:ea typeface="Calibri" panose="020F0502020204030204" pitchFamily="34" charset="0"/>
                <a:cs typeface="Times New Roman"/>
              </a:rPr>
              <a:t>9. Calls upon local and state legislative and regulatory bodies to </a:t>
            </a:r>
            <a:r>
              <a:rPr lang="en-US" sz="1600" b="1" dirty="0">
                <a:solidFill>
                  <a:schemeClr val="tx1">
                    <a:lumMod val="50000"/>
                  </a:schemeClr>
                </a:solidFill>
                <a:highlight>
                  <a:srgbClr val="FFFF00"/>
                </a:highlight>
                <a:latin typeface="+mn-lt"/>
                <a:ea typeface="Calibri" panose="020F0502020204030204" pitchFamily="34" charset="0"/>
                <a:cs typeface="Times New Roman"/>
              </a:rPr>
              <a:t>adopt residential building codes with preferences for installing electric appliances</a:t>
            </a:r>
            <a:r>
              <a:rPr lang="en-US" sz="1600" b="1" dirty="0">
                <a:solidFill>
                  <a:schemeClr val="tx1">
                    <a:lumMod val="50000"/>
                  </a:schemeClr>
                </a:solidFill>
                <a:latin typeface="+mn-lt"/>
                <a:ea typeface="Calibri" panose="020F0502020204030204" pitchFamily="34" charset="0"/>
                <a:cs typeface="Times New Roman"/>
              </a:rPr>
              <a:t> and to require electric appliances for building projects receiving municipal or state funding. Funding for retrofits or building upgrades should have stipulations that minimize displacement.</a:t>
            </a:r>
          </a:p>
        </p:txBody>
      </p:sp>
    </p:spTree>
    <p:extLst>
      <p:ext uri="{BB962C8B-B14F-4D97-AF65-F5344CB8AC3E}">
        <p14:creationId xmlns:p14="http://schemas.microsoft.com/office/powerpoint/2010/main" val="693205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94F1-4328-3B58-0E3C-C0070990C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218E4-060D-9301-00B9-86DE59C2B6D3}"/>
              </a:ext>
            </a:extLst>
          </p:cNvPr>
          <p:cNvSpPr>
            <a:spLocks noGrp="1"/>
          </p:cNvSpPr>
          <p:nvPr>
            <p:ph type="title"/>
          </p:nvPr>
        </p:nvSpPr>
        <p:spPr>
          <a:xfrm>
            <a:off x="932985" y="4148972"/>
            <a:ext cx="10668000" cy="1325563"/>
          </a:xfrm>
        </p:spPr>
        <p:txBody>
          <a:bodyPr>
            <a:normAutofit fontScale="90000"/>
          </a:bodyPr>
          <a:lstStyle/>
          <a:p>
            <a:r>
              <a:rPr lang="en-US" dirty="0">
                <a:latin typeface="Arial Nova Cond"/>
                <a:cs typeface="Levenim MT"/>
              </a:rPr>
              <a:t>GHHI – Rhode Island</a:t>
            </a:r>
            <a:br>
              <a:rPr lang="en-US" dirty="0">
                <a:latin typeface="Arial Nova Cond"/>
                <a:cs typeface="Levenim MT"/>
              </a:rPr>
            </a:br>
            <a:r>
              <a:rPr lang="en-US" altLang="en-US" b="0" dirty="0"/>
              <a:t>GHHI has supported the creation of healthy housing in Rhode</a:t>
            </a:r>
            <a:br>
              <a:rPr lang="en-US" altLang="en-US" b="0" dirty="0"/>
            </a:br>
            <a:r>
              <a:rPr lang="en-US" altLang="en-US" b="0" dirty="0"/>
              <a:t>Island for 15 years and provides technical assistance, healthy housing assessment, education, and remediation services to improve health outcomes, resolve pre-weatherization barriers, and advance electrification and decarbonization.</a:t>
            </a:r>
            <a:br>
              <a:rPr lang="en-US" dirty="0">
                <a:latin typeface="Arial Nova Cond"/>
                <a:cs typeface="Levenim MT"/>
              </a:rPr>
            </a:br>
            <a:endParaRPr lang="en-US" dirty="0">
              <a:latin typeface="Arial Nova Cond"/>
              <a:cs typeface="Levenim MT"/>
            </a:endParaRPr>
          </a:p>
        </p:txBody>
      </p:sp>
    </p:spTree>
    <p:extLst>
      <p:ext uri="{BB962C8B-B14F-4D97-AF65-F5344CB8AC3E}">
        <p14:creationId xmlns:p14="http://schemas.microsoft.com/office/powerpoint/2010/main" val="319396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 person in a suit&#10;&#10;Description automatically generated">
            <a:extLst>
              <a:ext uri="{FF2B5EF4-FFF2-40B4-BE49-F238E27FC236}">
                <a16:creationId xmlns:a16="http://schemas.microsoft.com/office/drawing/2014/main" id="{F61A15A1-A08D-144E-0A37-FE3DAFE95F62}"/>
              </a:ext>
            </a:extLst>
          </p:cNvPr>
          <p:cNvPicPr>
            <a:picLocks noChangeAspect="1"/>
          </p:cNvPicPr>
          <p:nvPr/>
        </p:nvPicPr>
        <p:blipFill>
          <a:blip r:embed="rId3"/>
          <a:srcRect t="2982" b="2982"/>
          <a:stretch>
            <a:fillRect/>
          </a:stretch>
        </p:blipFill>
        <p:spPr>
          <a:xfrm>
            <a:off x="599000" y="1781613"/>
            <a:ext cx="2560320" cy="3593436"/>
          </a:xfrm>
          <a:prstGeom prst="rect">
            <a:avLst/>
          </a:prstGeom>
          <a:noFill/>
          <a:ln w="9528" cap="flat">
            <a:solidFill>
              <a:srgbClr val="E8E8E8"/>
            </a:solidFill>
            <a:prstDash val="solid"/>
            <a:miter/>
          </a:ln>
        </p:spPr>
      </p:pic>
      <p:sp>
        <p:nvSpPr>
          <p:cNvPr id="13" name="TextBox 21">
            <a:extLst>
              <a:ext uri="{FF2B5EF4-FFF2-40B4-BE49-F238E27FC236}">
                <a16:creationId xmlns:a16="http://schemas.microsoft.com/office/drawing/2014/main" id="{75005CF5-3572-CEE2-5C1A-24EE212F45BF}"/>
              </a:ext>
            </a:extLst>
          </p:cNvPr>
          <p:cNvSpPr txBox="1"/>
          <p:nvPr/>
        </p:nvSpPr>
        <p:spPr>
          <a:xfrm>
            <a:off x="2699656" y="5544455"/>
            <a:ext cx="7068458"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dirty="0">
                <a:ln>
                  <a:noFill/>
                </a:ln>
                <a:solidFill>
                  <a:srgbClr val="8BB837"/>
                </a:solidFill>
                <a:effectLst/>
                <a:uLnTx/>
                <a:uFillTx/>
                <a:latin typeface="Aptos"/>
                <a:ea typeface="+mn-ea"/>
                <a:cs typeface="+mn-cs"/>
              </a:rPr>
              <a:t>GHHI – Rhode Island Staff </a:t>
            </a:r>
          </a:p>
        </p:txBody>
      </p:sp>
      <p:pic>
        <p:nvPicPr>
          <p:cNvPr id="9" name="Picture 8">
            <a:extLst>
              <a:ext uri="{FF2B5EF4-FFF2-40B4-BE49-F238E27FC236}">
                <a16:creationId xmlns:a16="http://schemas.microsoft.com/office/drawing/2014/main" id="{7E020DE7-51DD-82AB-91C8-D5EF0DF93B34}"/>
              </a:ext>
            </a:extLst>
          </p:cNvPr>
          <p:cNvPicPr>
            <a:picLocks noChangeAspect="1"/>
          </p:cNvPicPr>
          <p:nvPr/>
        </p:nvPicPr>
        <p:blipFill>
          <a:blip r:embed="rId4"/>
          <a:srcRect t="6201" b="4731"/>
          <a:stretch/>
        </p:blipFill>
        <p:spPr>
          <a:xfrm>
            <a:off x="6339870" y="1781602"/>
            <a:ext cx="2705848" cy="3593427"/>
          </a:xfrm>
          <a:prstGeom prst="rect">
            <a:avLst/>
          </a:prstGeom>
        </p:spPr>
      </p:pic>
      <p:pic>
        <p:nvPicPr>
          <p:cNvPr id="6" name="Picture 5">
            <a:extLst>
              <a:ext uri="{FF2B5EF4-FFF2-40B4-BE49-F238E27FC236}">
                <a16:creationId xmlns:a16="http://schemas.microsoft.com/office/drawing/2014/main" id="{B5F59A4E-CC53-7DDE-6B94-BFC9E5FBD462}"/>
              </a:ext>
            </a:extLst>
          </p:cNvPr>
          <p:cNvPicPr>
            <a:picLocks noChangeAspect="1"/>
          </p:cNvPicPr>
          <p:nvPr/>
        </p:nvPicPr>
        <p:blipFill>
          <a:blip r:embed="rId5"/>
          <a:stretch>
            <a:fillRect/>
          </a:stretch>
        </p:blipFill>
        <p:spPr>
          <a:xfrm>
            <a:off x="3556286" y="1781601"/>
            <a:ext cx="2295845" cy="3593427"/>
          </a:xfrm>
          <a:prstGeom prst="rect">
            <a:avLst/>
          </a:prstGeom>
        </p:spPr>
      </p:pic>
      <p:pic>
        <p:nvPicPr>
          <p:cNvPr id="8" name="Picture 7">
            <a:extLst>
              <a:ext uri="{FF2B5EF4-FFF2-40B4-BE49-F238E27FC236}">
                <a16:creationId xmlns:a16="http://schemas.microsoft.com/office/drawing/2014/main" id="{2EA0EE9B-8BD8-8A58-6134-DC541825580E}"/>
              </a:ext>
            </a:extLst>
          </p:cNvPr>
          <p:cNvPicPr>
            <a:picLocks noChangeAspect="1"/>
          </p:cNvPicPr>
          <p:nvPr/>
        </p:nvPicPr>
        <p:blipFill>
          <a:blip r:embed="rId6"/>
          <a:stretch>
            <a:fillRect/>
          </a:stretch>
        </p:blipFill>
        <p:spPr>
          <a:xfrm>
            <a:off x="9371579" y="1781601"/>
            <a:ext cx="2578109" cy="35934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1BE7-EB9F-8ACA-E5AF-80A38D4FF0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18FB5-6D4E-CE8B-ABA7-01A11AB92A3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3C8BF4-6EA1-496D-AD50-D43E46208DB0}" type="slidenum">
              <a:rPr kumimoji="0" lang="en-US" sz="933" b="1" i="0" u="none" strike="noStrike" kern="1200" cap="none" spc="0" normalizeH="0" baseline="0" noProof="0" smtClean="0">
                <a:ln>
                  <a:noFill/>
                </a:ln>
                <a:solidFill>
                  <a:srgbClr val="FFFFFF"/>
                </a:solidFill>
                <a:effectLst/>
                <a:uLnTx/>
                <a:uFillTx/>
                <a:latin typeface="Arial Nova Cond" panose="020B0506020202020204" pitchFamily="34"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933" b="1" i="0" u="none" strike="noStrike" kern="1200" cap="none" spc="0" normalizeH="0" baseline="0" noProof="0" dirty="0">
              <a:ln>
                <a:noFill/>
              </a:ln>
              <a:solidFill>
                <a:srgbClr val="FFFFFF"/>
              </a:solidFill>
              <a:effectLst/>
              <a:uLnTx/>
              <a:uFillTx/>
              <a:latin typeface="Arial Nova Cond" panose="020B0506020202020204" pitchFamily="34" charset="0"/>
              <a:ea typeface="+mn-ea"/>
              <a:cs typeface="Arial"/>
            </a:endParaRPr>
          </a:p>
        </p:txBody>
      </p:sp>
      <p:sp>
        <p:nvSpPr>
          <p:cNvPr id="7" name="Content Placeholder 6">
            <a:extLst>
              <a:ext uri="{FF2B5EF4-FFF2-40B4-BE49-F238E27FC236}">
                <a16:creationId xmlns:a16="http://schemas.microsoft.com/office/drawing/2014/main" id="{0CCEC161-11E9-9619-3D06-D3A5DE7E3C2B}"/>
              </a:ext>
            </a:extLst>
          </p:cNvPr>
          <p:cNvSpPr>
            <a:spLocks noGrp="1"/>
          </p:cNvSpPr>
          <p:nvPr>
            <p:ph sz="quarter" idx="14"/>
          </p:nvPr>
        </p:nvSpPr>
        <p:spPr>
          <a:xfrm>
            <a:off x="661308" y="2201631"/>
            <a:ext cx="5181600" cy="2569033"/>
          </a:xfrm>
          <a:ln>
            <a:solidFill>
              <a:srgbClr val="8BB837"/>
            </a:solidFill>
          </a:ln>
        </p:spPr>
        <p:txBody>
          <a:bodyPr>
            <a:normAutofit/>
          </a:bodyPr>
          <a:lstStyle/>
          <a:p>
            <a:pPr marL="514350" indent="-514350">
              <a:buAutoNum type="arabicParenR"/>
            </a:pPr>
            <a:r>
              <a:rPr lang="en-US" sz="1800" dirty="0"/>
              <a:t>Adults &amp; Children Living w/ Poorly Controlled Asthma in the City of Providence</a:t>
            </a:r>
          </a:p>
          <a:p>
            <a:pPr marL="0" indent="0">
              <a:buNone/>
            </a:pPr>
            <a:endParaRPr lang="en-US" sz="1800" dirty="0"/>
          </a:p>
          <a:p>
            <a:pPr marL="0" indent="0">
              <a:buNone/>
            </a:pPr>
            <a:r>
              <a:rPr lang="en-US" sz="1800" dirty="0"/>
              <a:t>Supporting healthier families by addressing asthma triggers and health hazards through a coordinated whole-home approach paired with in-home resident education to improve asthma control and management.</a:t>
            </a:r>
          </a:p>
          <a:p>
            <a:pPr marL="0" indent="0">
              <a:buNone/>
            </a:pPr>
            <a:endParaRPr lang="en-US" sz="6000" dirty="0">
              <a:latin typeface="Calibri" panose="020F0502020204030204" pitchFamily="34" charset="0"/>
              <a:cs typeface="Calibri" panose="020F0502020204030204" pitchFamily="34" charset="0"/>
            </a:endParaRPr>
          </a:p>
          <a:p>
            <a:pPr marL="0" indent="0">
              <a:buNone/>
            </a:pPr>
            <a:endParaRPr lang="en-US" sz="1800" b="1" dirty="0"/>
          </a:p>
          <a:p>
            <a:endParaRPr lang="en-US" sz="1800" b="1" dirty="0"/>
          </a:p>
          <a:p>
            <a:pPr marL="0" indent="0">
              <a:buNone/>
            </a:pPr>
            <a:endParaRPr lang="en-US" sz="1800" b="1" dirty="0"/>
          </a:p>
        </p:txBody>
      </p:sp>
      <p:sp>
        <p:nvSpPr>
          <p:cNvPr id="4" name="Content Placeholder 3">
            <a:extLst>
              <a:ext uri="{FF2B5EF4-FFF2-40B4-BE49-F238E27FC236}">
                <a16:creationId xmlns:a16="http://schemas.microsoft.com/office/drawing/2014/main" id="{D22275C1-B184-DBD8-9367-14211B96A1F6}"/>
              </a:ext>
            </a:extLst>
          </p:cNvPr>
          <p:cNvSpPr>
            <a:spLocks noGrp="1"/>
          </p:cNvSpPr>
          <p:nvPr>
            <p:ph sz="quarter" idx="15"/>
          </p:nvPr>
        </p:nvSpPr>
        <p:spPr>
          <a:xfrm>
            <a:off x="6095999" y="2201631"/>
            <a:ext cx="5181597" cy="2569032"/>
          </a:xfrm>
          <a:ln>
            <a:solidFill>
              <a:srgbClr val="8BB837"/>
            </a:solidFill>
          </a:ln>
        </p:spPr>
        <p:txBody>
          <a:bodyPr>
            <a:normAutofit lnSpcReduction="10000"/>
          </a:bodyPr>
          <a:lstStyle/>
          <a:p>
            <a:pPr marL="60318" indent="0">
              <a:buNone/>
            </a:pPr>
            <a:r>
              <a:rPr lang="en-US" sz="1800" dirty="0"/>
              <a:t>2) Households Deferred from the CAPP’s Weatherization Assistance Program</a:t>
            </a:r>
          </a:p>
          <a:p>
            <a:pPr marL="60318" indent="0">
              <a:buNone/>
            </a:pPr>
            <a:endParaRPr lang="en-US" sz="1800" dirty="0"/>
          </a:p>
          <a:p>
            <a:pPr marL="60318" indent="0">
              <a:buNone/>
            </a:pPr>
            <a:r>
              <a:rPr lang="en-US" sz="1800" dirty="0"/>
              <a:t>Helping households overcome health and safety barriers that prevent weatherization, including knob &amp; tube wiring removal/replacement, roof repairs/replacement, and clutter issues, enabling access to long-term cost savings, comfort, and energy efficiency/weatherization upgrades and supporting GHG reduction.</a:t>
            </a:r>
          </a:p>
        </p:txBody>
      </p:sp>
      <p:sp>
        <p:nvSpPr>
          <p:cNvPr id="6" name="Title 5">
            <a:extLst>
              <a:ext uri="{FF2B5EF4-FFF2-40B4-BE49-F238E27FC236}">
                <a16:creationId xmlns:a16="http://schemas.microsoft.com/office/drawing/2014/main" id="{63AF59A4-C89B-909E-46F3-60BACB510F4C}"/>
              </a:ext>
            </a:extLst>
          </p:cNvPr>
          <p:cNvSpPr>
            <a:spLocks noGrp="1"/>
          </p:cNvSpPr>
          <p:nvPr>
            <p:ph type="title"/>
          </p:nvPr>
        </p:nvSpPr>
        <p:spPr>
          <a:xfrm>
            <a:off x="408215" y="1142998"/>
            <a:ext cx="11405616" cy="919977"/>
          </a:xfrm>
        </p:spPr>
        <p:txBody>
          <a:bodyPr/>
          <a:lstStyle/>
          <a:p>
            <a:r>
              <a:rPr lang="en-US" dirty="0">
                <a:latin typeface="Levenim MT"/>
                <a:cs typeface="Levenim MT"/>
              </a:rPr>
              <a:t>Healthy Providence Healthy Homes – Using a Whole House Approach to Work with Two Key Target Audiences</a:t>
            </a:r>
          </a:p>
        </p:txBody>
      </p:sp>
      <p:pic>
        <p:nvPicPr>
          <p:cNvPr id="3" name="Picture 2">
            <a:extLst>
              <a:ext uri="{FF2B5EF4-FFF2-40B4-BE49-F238E27FC236}">
                <a16:creationId xmlns:a16="http://schemas.microsoft.com/office/drawing/2014/main" id="{7BDEE486-8DA5-AAB2-383E-D999B8CEB3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181" b="37288"/>
          <a:stretch/>
        </p:blipFill>
        <p:spPr>
          <a:xfrm>
            <a:off x="0" y="26274"/>
            <a:ext cx="3693217" cy="1116725"/>
          </a:xfrm>
          <a:prstGeom prst="rect">
            <a:avLst/>
          </a:prstGeom>
        </p:spPr>
      </p:pic>
      <p:sp>
        <p:nvSpPr>
          <p:cNvPr id="5" name="Content Placeholder 6">
            <a:extLst>
              <a:ext uri="{FF2B5EF4-FFF2-40B4-BE49-F238E27FC236}">
                <a16:creationId xmlns:a16="http://schemas.microsoft.com/office/drawing/2014/main" id="{8AA5B29E-63EC-53E5-95EE-44575103A88D}"/>
              </a:ext>
            </a:extLst>
          </p:cNvPr>
          <p:cNvSpPr txBox="1">
            <a:spLocks/>
          </p:cNvSpPr>
          <p:nvPr/>
        </p:nvSpPr>
        <p:spPr>
          <a:xfrm>
            <a:off x="609599" y="5584370"/>
            <a:ext cx="10667997" cy="1159329"/>
          </a:xfrm>
          <a:prstGeom prst="rect">
            <a:avLst/>
          </a:prstGeom>
        </p:spPr>
        <p:txBody>
          <a:bodyPr vert="horz" lIns="91440" tIns="45720" rIns="91440" bIns="45720" rtlCol="0">
            <a:normAutofit/>
          </a:bodyPr>
          <a:lstStyle>
            <a:lvl1pPr marL="234927" indent="-234927" algn="l" rtl="0" eaLnBrk="1" fontAlgn="base" hangingPunct="1">
              <a:spcBef>
                <a:spcPts val="0"/>
              </a:spcBef>
              <a:spcAft>
                <a:spcPct val="0"/>
              </a:spcAft>
              <a:buFont typeface="Arial" panose="020B0604020202020204" pitchFamily="34" charset="0"/>
              <a:buChar char="•"/>
              <a:defRPr sz="2000" b="0" kern="1200">
                <a:solidFill>
                  <a:schemeClr val="tx1"/>
                </a:solidFill>
                <a:latin typeface="Arial Nova Cond" panose="020B0506020202020204" pitchFamily="34" charset="0"/>
                <a:ea typeface="+mn-ea"/>
                <a:cs typeface="+mn-cs"/>
              </a:defRPr>
            </a:lvl1pPr>
            <a:lvl2pPr marL="568268" indent="-174609" algn="l" rtl="0" eaLnBrk="1" fontAlgn="base" hangingPunct="1">
              <a:spcBef>
                <a:spcPts val="0"/>
              </a:spcBef>
              <a:spcAft>
                <a:spcPct val="0"/>
              </a:spcAft>
              <a:buClr>
                <a:schemeClr val="tx2"/>
              </a:buClr>
              <a:buFont typeface="Arial" panose="020B0604020202020204" pitchFamily="34" charset="0"/>
              <a:buChar char="•"/>
              <a:defRPr sz="1800" b="0" kern="1200">
                <a:solidFill>
                  <a:schemeClr val="tx1"/>
                </a:solidFill>
                <a:latin typeface="Arial Nova Cond" panose="020B0506020202020204" pitchFamily="34" charset="0"/>
                <a:ea typeface="+mn-ea"/>
                <a:cs typeface="+mn-cs"/>
              </a:defRPr>
            </a:lvl2pPr>
            <a:lvl3pPr marL="914309" indent="-220641" algn="l" rtl="0" eaLnBrk="1" fontAlgn="base" hangingPunct="1">
              <a:spcBef>
                <a:spcPts val="0"/>
              </a:spcBef>
              <a:spcAft>
                <a:spcPct val="0"/>
              </a:spcAft>
              <a:buClr>
                <a:schemeClr val="tx2"/>
              </a:buClr>
              <a:buFont typeface="Arial" panose="020B0604020202020204" pitchFamily="34" charset="0"/>
              <a:buChar char="•"/>
              <a:defRPr sz="1600" b="0" kern="1200">
                <a:solidFill>
                  <a:schemeClr val="tx1"/>
                </a:solidFill>
                <a:latin typeface="Arial Nova Cond" panose="020B0506020202020204" pitchFamily="34" charset="0"/>
                <a:ea typeface="+mn-ea"/>
                <a:cs typeface="+mn-cs"/>
              </a:defRPr>
            </a:lvl3pPr>
            <a:lvl4pPr marL="1260347" indent="-230166"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4pPr>
            <a:lvl5pPr marL="1482578" indent="-220641" algn="l" rtl="0" eaLnBrk="1" fontAlgn="base" hangingPunct="1">
              <a:spcBef>
                <a:spcPts val="0"/>
              </a:spcBef>
              <a:spcAft>
                <a:spcPct val="0"/>
              </a:spcAft>
              <a:buClr>
                <a:schemeClr val="tx2"/>
              </a:buClr>
              <a:buFont typeface="Arial" panose="020B0604020202020204" pitchFamily="34" charset="0"/>
              <a:buChar char="•"/>
              <a:defRPr sz="1400" b="0" kern="1200">
                <a:solidFill>
                  <a:schemeClr val="tx1"/>
                </a:solidFill>
                <a:latin typeface="Arial Nova Cond" panose="020B0506020202020204" pitchFamily="34" charset="0"/>
                <a:ea typeface="+mn-ea"/>
                <a:cs typeface="+mn-cs"/>
              </a:defRPr>
            </a:lvl5pPr>
            <a:lvl6pPr marL="2320995"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6pPr>
            <a:lvl7pPr marL="2742997"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7pPr>
            <a:lvl8pPr marL="3164996"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8pPr>
            <a:lvl9pPr marL="3586993" indent="-211000" algn="l" defTabSz="844002" rtl="0" eaLnBrk="1" latinLnBrk="0" hangingPunct="1">
              <a:lnSpc>
                <a:spcPct val="90000"/>
              </a:lnSpc>
              <a:spcBef>
                <a:spcPts val="463"/>
              </a:spcBef>
              <a:buFont typeface="Arial" panose="020B0604020202020204" pitchFamily="34" charset="0"/>
              <a:buChar char="•"/>
              <a:defRPr sz="1663" kern="1200">
                <a:solidFill>
                  <a:schemeClr val="tx1"/>
                </a:solidFill>
                <a:latin typeface="+mn-lt"/>
                <a:ea typeface="+mn-ea"/>
                <a:cs typeface="+mn-cs"/>
              </a:defRPr>
            </a:lvl9pPr>
          </a:lstStyle>
          <a:p>
            <a:pPr marL="0" indent="0">
              <a:buFont typeface="Arial" panose="020B0604020202020204" pitchFamily="34" charset="0"/>
              <a:buNone/>
            </a:pPr>
            <a:endParaRPr lang="en-US" b="1" dirty="0"/>
          </a:p>
        </p:txBody>
      </p:sp>
      <p:sp>
        <p:nvSpPr>
          <p:cNvPr id="9" name="TextBox 8">
            <a:extLst>
              <a:ext uri="{FF2B5EF4-FFF2-40B4-BE49-F238E27FC236}">
                <a16:creationId xmlns:a16="http://schemas.microsoft.com/office/drawing/2014/main" id="{5E0B18B7-9BF0-3E97-173C-A8830A0D51C0}"/>
              </a:ext>
            </a:extLst>
          </p:cNvPr>
          <p:cNvSpPr txBox="1"/>
          <p:nvPr/>
        </p:nvSpPr>
        <p:spPr>
          <a:xfrm>
            <a:off x="609599" y="5135337"/>
            <a:ext cx="10820401" cy="1159329"/>
          </a:xfrm>
          <a:prstGeom prst="rect">
            <a:avLst/>
          </a:prstGeom>
          <a:noFill/>
        </p:spPr>
        <p:txBody>
          <a:bodyPr wrap="square" lIns="0" tIns="0" rIns="0" bIns="0" rtlCol="0">
            <a:noAutofit/>
          </a:bodyPr>
          <a:lstStyle/>
          <a:p>
            <a:r>
              <a:rPr lang="en-US" b="1" dirty="0">
                <a:solidFill>
                  <a:srgbClr val="8BB837"/>
                </a:solidFill>
              </a:rPr>
              <a:t>Driving Whole-Home Health, Safety, &amp; Electrification: </a:t>
            </a:r>
            <a:r>
              <a:rPr lang="en-US" dirty="0"/>
              <a:t>GHHI RI is expanding its whole-home intervention model, addressing health and safety barriers to include replacing outdated inefficient HVAC systems, and moving homes towards full electrification. This investment strengthens our current work and enables more comprehensive upgrades such as energy-efficient HVAC, heat-pump water heaters, induction stoves, and dryer replacements. </a:t>
            </a:r>
          </a:p>
        </p:txBody>
      </p:sp>
    </p:spTree>
    <p:extLst>
      <p:ext uri="{BB962C8B-B14F-4D97-AF65-F5344CB8AC3E}">
        <p14:creationId xmlns:p14="http://schemas.microsoft.com/office/powerpoint/2010/main" val="15632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589A6E-A892-83E9-6A21-E6677968E409}"/>
              </a:ext>
            </a:extLst>
          </p:cNvPr>
          <p:cNvSpPr>
            <a:spLocks noGrp="1"/>
          </p:cNvSpPr>
          <p:nvPr>
            <p:ph type="sldNum" sz="quarter" idx="12"/>
          </p:nvPr>
        </p:nvSpPr>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53C8BF4-6EA1-496D-AD50-D43E46208DB0}" type="slidenum">
              <a:rPr kumimoji="0" lang="en-US" sz="933" b="1" i="0" u="none" strike="noStrike" kern="1200" cap="none" spc="0" normalizeH="0" baseline="0" noProof="0" smtClean="0">
                <a:ln>
                  <a:noFill/>
                </a:ln>
                <a:solidFill>
                  <a:srgbClr val="FFFFFF"/>
                </a:solidFill>
                <a:effectLst/>
                <a:uLnTx/>
                <a:uFillTx/>
                <a:latin typeface="Arial Nova Cond" panose="020B0506020202020204" pitchFamily="34" charset="0"/>
                <a:ea typeface="+mn-ea"/>
                <a:cs typeface="Arial"/>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en-US" sz="933" b="1" i="0" u="none" strike="noStrike" kern="1200" cap="none" spc="0" normalizeH="0" baseline="0" noProof="0" dirty="0">
              <a:ln>
                <a:noFill/>
              </a:ln>
              <a:solidFill>
                <a:srgbClr val="FFFFFF"/>
              </a:solidFill>
              <a:effectLst/>
              <a:uLnTx/>
              <a:uFillTx/>
              <a:latin typeface="Arial Nova Cond" panose="020B0506020202020204" pitchFamily="34" charset="0"/>
              <a:ea typeface="+mn-ea"/>
              <a:cs typeface="Arial"/>
            </a:endParaRPr>
          </a:p>
        </p:txBody>
      </p:sp>
      <p:sp>
        <p:nvSpPr>
          <p:cNvPr id="6" name="Content Placeholder 5">
            <a:extLst>
              <a:ext uri="{FF2B5EF4-FFF2-40B4-BE49-F238E27FC236}">
                <a16:creationId xmlns:a16="http://schemas.microsoft.com/office/drawing/2014/main" id="{C94CB799-4F9E-1B68-04C1-5CAAF71ED96F}"/>
              </a:ext>
            </a:extLst>
          </p:cNvPr>
          <p:cNvSpPr>
            <a:spLocks noGrp="1"/>
          </p:cNvSpPr>
          <p:nvPr>
            <p:ph sz="quarter" idx="14"/>
          </p:nvPr>
        </p:nvSpPr>
        <p:spPr>
          <a:xfrm>
            <a:off x="609600" y="1980927"/>
            <a:ext cx="4337785" cy="4537976"/>
          </a:xfrm>
        </p:spPr>
        <p:txBody>
          <a:bodyPr>
            <a:normAutofit/>
          </a:bodyPr>
          <a:lstStyle/>
          <a:p>
            <a:pPr marL="0" marR="0" lvl="0" indent="0" algn="l" defTabSz="914400" rtl="0" eaLnBrk="1" fontAlgn="base" latinLnBrk="0" hangingPunct="1">
              <a:lnSpc>
                <a:spcPct val="100000"/>
              </a:lnSpc>
              <a:spcBef>
                <a:spcPts val="0"/>
              </a:spcBef>
              <a:spcAft>
                <a:spcPts val="600"/>
              </a:spcAft>
              <a:buClrTx/>
              <a:buSzTx/>
              <a:buNone/>
              <a:tabLst/>
              <a:defRPr/>
            </a:pPr>
            <a:r>
              <a:rPr kumimoji="0" lang="en-US" sz="1800" b="1"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rPr>
              <a:t>MANDATORY PROGRAM ELIGIBILITY CRITERIA: </a:t>
            </a:r>
            <a:endPar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endParaRPr>
          </a:p>
          <a:p>
            <a:pPr marL="231775" marR="0" lvl="0" indent="-11588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rPr>
              <a:t>Property located in the City of Providence</a:t>
            </a:r>
          </a:p>
          <a:p>
            <a:pPr marL="115887" marR="0" lvl="0" indent="0" algn="l" defTabSz="914400" rtl="0" eaLnBrk="1" fontAlgn="base" latinLnBrk="0" hangingPunct="1">
              <a:lnSpc>
                <a:spcPct val="100000"/>
              </a:lnSpc>
              <a:spcBef>
                <a:spcPts val="0"/>
              </a:spcBef>
              <a:spcAft>
                <a:spcPts val="600"/>
              </a:spcAft>
              <a:buClrTx/>
              <a:buSzTx/>
              <a:buNone/>
              <a:tabLst/>
              <a:defRPr/>
            </a:pPr>
            <a:endPar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endParaRPr>
          </a:p>
          <a:p>
            <a:pPr marL="231775" indent="-115888">
              <a:spcAft>
                <a:spcPts val="600"/>
              </a:spcAft>
              <a:defRPr/>
            </a:pPr>
            <a:r>
              <a:rPr lang="en-US" sz="1800" dirty="0">
                <a:solidFill>
                  <a:srgbClr val="6E6F71"/>
                </a:solidFill>
                <a:latin typeface="Calibri" panose="020F0502020204030204" pitchFamily="34" charset="0"/>
                <a:cs typeface="Calibri" panose="020F0502020204030204" pitchFamily="34" charset="0"/>
              </a:rPr>
              <a:t>Homeowner or tenant occupant meets the HUD income requirements of below 80% AMI</a:t>
            </a:r>
          </a:p>
          <a:p>
            <a:pPr marL="115887" indent="0" algn="ctr">
              <a:spcAft>
                <a:spcPts val="600"/>
              </a:spcAft>
              <a:buNone/>
              <a:defRPr/>
            </a:pPr>
            <a:r>
              <a:rPr lang="en-US" sz="1800" dirty="0">
                <a:solidFill>
                  <a:srgbClr val="6E6F71"/>
                </a:solidFill>
                <a:latin typeface="Calibri" panose="020F0502020204030204" pitchFamily="34" charset="0"/>
                <a:cs typeface="Calibri" panose="020F0502020204030204" pitchFamily="34" charset="0"/>
              </a:rPr>
              <a:t>And</a:t>
            </a:r>
            <a:endPar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endParaRPr>
          </a:p>
          <a:p>
            <a:pPr marL="231775" marR="0" lvl="0" indent="-11588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rPr>
              <a:t>Asthma-diagnosed child ages 2-17 </a:t>
            </a:r>
            <a:r>
              <a:rPr lang="en-US" sz="1800" dirty="0">
                <a:solidFill>
                  <a:srgbClr val="6E6F71"/>
                </a:solidFill>
                <a:latin typeface="Calibri" panose="020F0502020204030204" pitchFamily="34" charset="0"/>
                <a:cs typeface="Calibri" panose="020F0502020204030204" pitchFamily="34" charset="0"/>
              </a:rPr>
              <a:t>or adult </a:t>
            </a:r>
            <a:r>
              <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rPr>
              <a:t>residing in the unit </a:t>
            </a:r>
          </a:p>
          <a:p>
            <a:pPr marL="115887" marR="0" lvl="0" indent="0" algn="ctr" defTabSz="914400" rtl="0" eaLnBrk="1" fontAlgn="base" latinLnBrk="0" hangingPunct="1">
              <a:lnSpc>
                <a:spcPct val="100000"/>
              </a:lnSpc>
              <a:spcBef>
                <a:spcPts val="0"/>
              </a:spcBef>
              <a:spcAft>
                <a:spcPts val="600"/>
              </a:spcAft>
              <a:buClrTx/>
              <a:buSzTx/>
              <a:buNone/>
              <a:tabLst/>
              <a:defRPr/>
            </a:pPr>
            <a:r>
              <a:rPr lang="en-US" sz="1800" dirty="0">
                <a:solidFill>
                  <a:srgbClr val="6E6F71"/>
                </a:solidFill>
                <a:latin typeface="Calibri" panose="020F0502020204030204" pitchFamily="34" charset="0"/>
                <a:cs typeface="Calibri" panose="020F0502020204030204" pitchFamily="34" charset="0"/>
              </a:rPr>
              <a:t>Or</a:t>
            </a:r>
            <a:endParaRPr kumimoji="0" lang="en-US" sz="1800" b="0"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endParaRPr>
          </a:p>
          <a:p>
            <a:pPr marL="231775" marR="0" lvl="0" indent="-11588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rgbClr val="6E6F71"/>
                </a:solidFill>
                <a:latin typeface="Calibri" panose="020F0502020204030204" pitchFamily="34" charset="0"/>
                <a:cs typeface="Calibri" panose="020F0502020204030204" pitchFamily="34" charset="0"/>
              </a:rPr>
              <a:t>Deferred/Referred from CAPP’s Weatherization Assistance Program</a:t>
            </a:r>
            <a:endParaRPr kumimoji="0" lang="en-US" sz="1800" b="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endParaRPr>
          </a:p>
          <a:p>
            <a:pPr marL="0" indent="0">
              <a:buNone/>
            </a:pPr>
            <a:endParaRPr lang="en-US" dirty="0"/>
          </a:p>
        </p:txBody>
      </p:sp>
      <p:sp>
        <p:nvSpPr>
          <p:cNvPr id="8" name="Content Placeholder 7">
            <a:extLst>
              <a:ext uri="{FF2B5EF4-FFF2-40B4-BE49-F238E27FC236}">
                <a16:creationId xmlns:a16="http://schemas.microsoft.com/office/drawing/2014/main" id="{0497AFF2-95E7-3836-C775-3AF0705BAD5E}"/>
              </a:ext>
            </a:extLst>
          </p:cNvPr>
          <p:cNvSpPr>
            <a:spLocks noGrp="1"/>
          </p:cNvSpPr>
          <p:nvPr>
            <p:ph sz="quarter" idx="15"/>
          </p:nvPr>
        </p:nvSpPr>
        <p:spPr>
          <a:xfrm>
            <a:off x="6474594" y="1980927"/>
            <a:ext cx="5107806" cy="4537974"/>
          </a:xfrm>
        </p:spPr>
        <p:txBody>
          <a:bodyPr>
            <a:normAutofit lnSpcReduction="10000"/>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Calibri" panose="020F0502020204030204" pitchFamily="34" charset="0"/>
                <a:ea typeface="+mn-ea"/>
                <a:cs typeface="Calibri" panose="020F0502020204030204" pitchFamily="34" charset="0"/>
              </a:rPr>
              <a:t>ELIGIBILITY PROPERTIES WILL RECEIVE:</a:t>
            </a:r>
          </a:p>
          <a:p>
            <a:pPr marL="346075"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chemeClr val="bg2"/>
                </a:solidFill>
                <a:latin typeface="Calibri" panose="020F0502020204030204" pitchFamily="34" charset="0"/>
                <a:cs typeface="Calibri" panose="020F0502020204030204" pitchFamily="34" charset="0"/>
              </a:rPr>
              <a:t>Free environmental home assessments </a:t>
            </a:r>
          </a:p>
          <a:p>
            <a:pPr marL="173037" marR="0" lvl="0" indent="0" algn="l" defTabSz="914400" rtl="0" eaLnBrk="1" fontAlgn="base" latinLnBrk="0" hangingPunct="1">
              <a:lnSpc>
                <a:spcPct val="100000"/>
              </a:lnSpc>
              <a:spcBef>
                <a:spcPts val="0"/>
              </a:spcBef>
              <a:spcAft>
                <a:spcPts val="600"/>
              </a:spcAft>
              <a:buClrTx/>
              <a:buSzTx/>
              <a:buNone/>
              <a:tabLst/>
              <a:defRPr/>
            </a:pPr>
            <a:endParaRPr lang="en-US" sz="1800" dirty="0">
              <a:solidFill>
                <a:schemeClr val="bg2"/>
              </a:solidFill>
              <a:latin typeface="Calibri" panose="020F0502020204030204" pitchFamily="34" charset="0"/>
              <a:cs typeface="Calibri" panose="020F0502020204030204" pitchFamily="34" charset="0"/>
            </a:endParaRPr>
          </a:p>
          <a:p>
            <a:pPr marL="346075"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chemeClr val="bg2"/>
                </a:solidFill>
                <a:latin typeface="Calibri" panose="020F0502020204030204" pitchFamily="34" charset="0"/>
                <a:cs typeface="Calibri" panose="020F0502020204030204" pitchFamily="34" charset="0"/>
              </a:rPr>
              <a:t>Free Healthy Homes Hazard Reduction Interventions, working with CAPP and the City of Providence, PRF, others to braid home repair, weatherization, energy efficiency, and lead hazard control wherever feasible</a:t>
            </a:r>
          </a:p>
          <a:p>
            <a:pPr marL="173037" marR="0" lvl="0" indent="0" algn="l" defTabSz="914400" rtl="0" eaLnBrk="1" fontAlgn="base" latinLnBrk="0" hangingPunct="1">
              <a:lnSpc>
                <a:spcPct val="100000"/>
              </a:lnSpc>
              <a:spcBef>
                <a:spcPts val="0"/>
              </a:spcBef>
              <a:spcAft>
                <a:spcPts val="600"/>
              </a:spcAft>
              <a:buClrTx/>
              <a:buSzTx/>
              <a:buNone/>
              <a:tabLst/>
              <a:defRPr/>
            </a:pPr>
            <a:endParaRPr lang="en-US" sz="1800" dirty="0">
              <a:solidFill>
                <a:schemeClr val="bg2"/>
              </a:solidFill>
              <a:latin typeface="Calibri" panose="020F0502020204030204" pitchFamily="34" charset="0"/>
              <a:cs typeface="Calibri" panose="020F0502020204030204" pitchFamily="34" charset="0"/>
            </a:endParaRPr>
          </a:p>
          <a:p>
            <a:pPr marL="346075"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chemeClr val="bg2"/>
                </a:solidFill>
                <a:latin typeface="Calibri" panose="020F0502020204030204" pitchFamily="34" charset="0"/>
                <a:cs typeface="Calibri" panose="020F0502020204030204" pitchFamily="34" charset="0"/>
              </a:rPr>
              <a:t>In-Home Resident Education and Healthy Homes Indoor Allergen and Safety Kits for asthma clients.</a:t>
            </a:r>
          </a:p>
          <a:p>
            <a:pPr marL="173037" marR="0" lvl="0" indent="0" algn="l" defTabSz="914400" rtl="0" eaLnBrk="1" fontAlgn="base" latinLnBrk="0" hangingPunct="1">
              <a:lnSpc>
                <a:spcPct val="100000"/>
              </a:lnSpc>
              <a:spcBef>
                <a:spcPts val="0"/>
              </a:spcBef>
              <a:spcAft>
                <a:spcPts val="600"/>
              </a:spcAft>
              <a:buClrTx/>
              <a:buSzTx/>
              <a:buNone/>
              <a:tabLst/>
              <a:defRPr/>
            </a:pPr>
            <a:endParaRPr lang="en-US" sz="1800" dirty="0">
              <a:solidFill>
                <a:schemeClr val="bg2"/>
              </a:solidFill>
              <a:latin typeface="Calibri" panose="020F0502020204030204" pitchFamily="34" charset="0"/>
              <a:cs typeface="Calibri" panose="020F0502020204030204" pitchFamily="34" charset="0"/>
            </a:endParaRPr>
          </a:p>
          <a:p>
            <a:pPr marL="346075"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chemeClr val="bg2"/>
                </a:solidFill>
                <a:latin typeface="Calibri" panose="020F0502020204030204" pitchFamily="34" charset="0"/>
                <a:cs typeface="Calibri" panose="020F0502020204030204" pitchFamily="34" charset="0"/>
              </a:rPr>
              <a:t>Other additional housing, asthma, and social support services as needed</a:t>
            </a:r>
          </a:p>
        </p:txBody>
      </p:sp>
      <p:sp>
        <p:nvSpPr>
          <p:cNvPr id="2" name="Title 1">
            <a:extLst>
              <a:ext uri="{FF2B5EF4-FFF2-40B4-BE49-F238E27FC236}">
                <a16:creationId xmlns:a16="http://schemas.microsoft.com/office/drawing/2014/main" id="{095E6773-95CA-2A82-BE8F-48383EC33F58}"/>
              </a:ext>
            </a:extLst>
          </p:cNvPr>
          <p:cNvSpPr>
            <a:spLocks noGrp="1"/>
          </p:cNvSpPr>
          <p:nvPr>
            <p:ph type="title"/>
          </p:nvPr>
        </p:nvSpPr>
        <p:spPr>
          <a:xfrm>
            <a:off x="609600" y="1248076"/>
            <a:ext cx="10668000" cy="570298"/>
          </a:xfrm>
        </p:spPr>
        <p:txBody>
          <a:bodyPr vert="horz" lIns="91440" tIns="91440" rIns="91440" bIns="91440" rtlCol="0" anchor="t" anchorCtr="0">
            <a:normAutofit/>
          </a:bodyPr>
          <a:lstStyle/>
          <a:p>
            <a:r>
              <a:rPr kumimoji="0" lang="en-US" altLang="en-US" sz="2400" b="1" i="0" u="none" strike="noStrike" kern="1200" cap="none" spc="0" normalizeH="0" baseline="0" noProof="0" dirty="0">
                <a:ln>
                  <a:noFill/>
                </a:ln>
                <a:solidFill>
                  <a:srgbClr val="8ABA33"/>
                </a:solidFill>
                <a:effectLst/>
                <a:uLnTx/>
                <a:uFillTx/>
                <a:latin typeface="Levenim MT" panose="02010502060101010101" pitchFamily="2" charset="-79"/>
                <a:ea typeface="+mn-ea"/>
                <a:cs typeface="Levenim MT" panose="02010502060101010101" pitchFamily="2" charset="-79"/>
              </a:rPr>
              <a:t>Program Eligibility &amp; Services</a:t>
            </a:r>
            <a:endParaRPr kumimoji="0" lang="en-US" altLang="en-US" b="1" i="0" u="none" strike="noStrike" kern="1200" cap="none" spc="0" normalizeH="0" baseline="0" dirty="0">
              <a:ln>
                <a:noFill/>
              </a:ln>
              <a:effectLst/>
              <a:uLnTx/>
              <a:uFillTx/>
              <a:latin typeface="Levenim MT" panose="02010502060101010101" pitchFamily="2" charset="-79"/>
              <a:ea typeface="+mj-ea"/>
              <a:cs typeface="Levenim MT" panose="02010502060101010101" pitchFamily="2" charset="-79"/>
            </a:endParaRPr>
          </a:p>
        </p:txBody>
      </p:sp>
      <p:sp>
        <p:nvSpPr>
          <p:cNvPr id="3" name="Arrow: Chevron 2">
            <a:extLst>
              <a:ext uri="{FF2B5EF4-FFF2-40B4-BE49-F238E27FC236}">
                <a16:creationId xmlns:a16="http://schemas.microsoft.com/office/drawing/2014/main" id="{33FBFEE9-AF3A-C70E-40AF-225D0B461981}"/>
              </a:ext>
            </a:extLst>
          </p:cNvPr>
          <p:cNvSpPr/>
          <p:nvPr/>
        </p:nvSpPr>
        <p:spPr bwMode="auto">
          <a:xfrm>
            <a:off x="5370895" y="2679432"/>
            <a:ext cx="725105" cy="1499135"/>
          </a:xfrm>
          <a:prstGeom prst="chevron">
            <a:avLst/>
          </a:prstGeom>
          <a:solidFill>
            <a:srgbClr val="8ABA33"/>
          </a:solidFill>
          <a:ln w="9525" cap="flat" cmpd="sng" algn="ctr">
            <a:noFill/>
            <a:prstDash val="solid"/>
            <a:round/>
            <a:headEnd type="none" w="lg" len="lg"/>
            <a:tailEnd type="none" w="lg" len="lg"/>
          </a:ln>
          <a:effectLst/>
        </p:spPr>
        <p:txBody>
          <a:bodyPr vert="horz" wrap="square" lIns="91440" tIns="9144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Nova Cond" panose="020B0506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671201B-DAD4-1F92-F77F-6741C5F694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181" b="37288"/>
          <a:stretch/>
        </p:blipFill>
        <p:spPr>
          <a:xfrm>
            <a:off x="0" y="42604"/>
            <a:ext cx="3693217" cy="1030099"/>
          </a:xfrm>
          <a:prstGeom prst="rect">
            <a:avLst/>
          </a:prstGeom>
        </p:spPr>
      </p:pic>
    </p:spTree>
    <p:extLst>
      <p:ext uri="{BB962C8B-B14F-4D97-AF65-F5344CB8AC3E}">
        <p14:creationId xmlns:p14="http://schemas.microsoft.com/office/powerpoint/2010/main" val="2352707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4B05E3-FBE1-02C9-7D59-C29FCE2AC39D}"/>
              </a:ext>
            </a:extLst>
          </p:cNvPr>
          <p:cNvSpPr>
            <a:spLocks noGrp="1"/>
          </p:cNvSpPr>
          <p:nvPr>
            <p:ph type="sldNum" sz="quarter" idx="12"/>
          </p:nvPr>
        </p:nvSpPr>
        <p:spPr/>
        <p:txBody>
          <a:bodyPr/>
          <a:lstStyle/>
          <a:p>
            <a:fld id="{053C8BF4-6EA1-496D-AD50-D43E46208DB0}" type="slidenum">
              <a:rPr lang="en-US" smtClean="0"/>
              <a:pPr/>
              <a:t>25</a:t>
            </a:fld>
            <a:endParaRPr lang="en-US" dirty="0"/>
          </a:p>
        </p:txBody>
      </p:sp>
      <p:sp>
        <p:nvSpPr>
          <p:cNvPr id="3" name="Content Placeholder 2">
            <a:extLst>
              <a:ext uri="{FF2B5EF4-FFF2-40B4-BE49-F238E27FC236}">
                <a16:creationId xmlns:a16="http://schemas.microsoft.com/office/drawing/2014/main" id="{893563A5-744A-979F-AF73-40BDE96C6721}"/>
              </a:ext>
            </a:extLst>
          </p:cNvPr>
          <p:cNvSpPr>
            <a:spLocks noGrp="1"/>
          </p:cNvSpPr>
          <p:nvPr>
            <p:ph sz="quarter" idx="14"/>
          </p:nvPr>
        </p:nvSpPr>
        <p:spPr>
          <a:xfrm>
            <a:off x="609600" y="1904999"/>
            <a:ext cx="5802923" cy="4381500"/>
          </a:xfrm>
        </p:spPr>
        <p:txBody>
          <a:bodyPr>
            <a:normAutofit/>
          </a:bodyPr>
          <a:lstStyle/>
          <a:p>
            <a:r>
              <a:rPr lang="en-US" dirty="0"/>
              <a:t>City of Providence</a:t>
            </a:r>
          </a:p>
          <a:p>
            <a:r>
              <a:rPr lang="en-US" dirty="0"/>
              <a:t>Community Action Partnership of Providence (CAPP)</a:t>
            </a:r>
          </a:p>
          <a:p>
            <a:r>
              <a:rPr lang="en-US" dirty="0"/>
              <a:t>Comprehensive Community Action</a:t>
            </a:r>
          </a:p>
          <a:p>
            <a:r>
              <a:rPr lang="en-US" dirty="0"/>
              <a:t>Hasbro Children’s Hospital-Brown University Health</a:t>
            </a:r>
          </a:p>
          <a:p>
            <a:r>
              <a:rPr lang="en-US" dirty="0"/>
              <a:t>Integra Community Care Network</a:t>
            </a:r>
          </a:p>
          <a:p>
            <a:r>
              <a:rPr lang="en-US" dirty="0"/>
              <a:t>Providence Revolving Fund</a:t>
            </a:r>
          </a:p>
          <a:p>
            <a:r>
              <a:rPr lang="en-US" dirty="0"/>
              <a:t>Rhode Island Energy</a:t>
            </a:r>
          </a:p>
          <a:p>
            <a:r>
              <a:rPr lang="en-US" dirty="0"/>
              <a:t>Rhode Island Builders Association</a:t>
            </a:r>
          </a:p>
          <a:p>
            <a:r>
              <a:rPr lang="en-US" dirty="0"/>
              <a:t>Rhode Island Housing</a:t>
            </a:r>
          </a:p>
          <a:p>
            <a:r>
              <a:rPr lang="en-US" dirty="0"/>
              <a:t>Rhode Island Office of Energy Resources</a:t>
            </a:r>
          </a:p>
          <a:p>
            <a:r>
              <a:rPr lang="en-US" dirty="0"/>
              <a:t>Rhode Island Department of Health</a:t>
            </a:r>
          </a:p>
          <a:p>
            <a:r>
              <a:rPr lang="en-US" dirty="0"/>
              <a:t>St. Elizabeth Community</a:t>
            </a:r>
          </a:p>
          <a:p>
            <a:r>
              <a:rPr lang="en-US" dirty="0"/>
              <a:t>US Department of Housing and Urban Development</a:t>
            </a:r>
          </a:p>
          <a:p>
            <a:endParaRPr lang="en-US" dirty="0"/>
          </a:p>
        </p:txBody>
      </p:sp>
      <p:sp>
        <p:nvSpPr>
          <p:cNvPr id="5" name="Title 4">
            <a:extLst>
              <a:ext uri="{FF2B5EF4-FFF2-40B4-BE49-F238E27FC236}">
                <a16:creationId xmlns:a16="http://schemas.microsoft.com/office/drawing/2014/main" id="{42E986FB-0C76-3FBD-EE52-CD6A16534690}"/>
              </a:ext>
            </a:extLst>
          </p:cNvPr>
          <p:cNvSpPr>
            <a:spLocks noGrp="1"/>
          </p:cNvSpPr>
          <p:nvPr>
            <p:ph type="title"/>
          </p:nvPr>
        </p:nvSpPr>
        <p:spPr/>
        <p:txBody>
          <a:bodyPr/>
          <a:lstStyle/>
          <a:p>
            <a:r>
              <a:rPr lang="en-US" dirty="0"/>
              <a:t>Key Program and Referral Partners</a:t>
            </a:r>
          </a:p>
        </p:txBody>
      </p:sp>
      <p:pic>
        <p:nvPicPr>
          <p:cNvPr id="11" name="Picture 10">
            <a:extLst>
              <a:ext uri="{FF2B5EF4-FFF2-40B4-BE49-F238E27FC236}">
                <a16:creationId xmlns:a16="http://schemas.microsoft.com/office/drawing/2014/main" id="{0D23C8C1-7D34-65BA-959E-BA0482D5091C}"/>
              </a:ext>
            </a:extLst>
          </p:cNvPr>
          <p:cNvPicPr>
            <a:picLocks noChangeAspect="1"/>
          </p:cNvPicPr>
          <p:nvPr/>
        </p:nvPicPr>
        <p:blipFill>
          <a:blip r:embed="rId2"/>
          <a:stretch>
            <a:fillRect/>
          </a:stretch>
        </p:blipFill>
        <p:spPr>
          <a:xfrm>
            <a:off x="6872443" y="199133"/>
            <a:ext cx="4210638" cy="6392167"/>
          </a:xfrm>
          <a:prstGeom prst="rect">
            <a:avLst/>
          </a:prstGeom>
        </p:spPr>
      </p:pic>
    </p:spTree>
    <p:extLst>
      <p:ext uri="{BB962C8B-B14F-4D97-AF65-F5344CB8AC3E}">
        <p14:creationId xmlns:p14="http://schemas.microsoft.com/office/powerpoint/2010/main" val="2078224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33B39A-BD52-4454-ED6F-12320DE38AAC}"/>
              </a:ext>
            </a:extLst>
          </p:cNvPr>
          <p:cNvSpPr>
            <a:spLocks noGrp="1"/>
          </p:cNvSpPr>
          <p:nvPr>
            <p:ph type="sldNum" sz="quarter" idx="12"/>
          </p:nvPr>
        </p:nvSpPr>
        <p:spPr>
          <a:xfrm>
            <a:off x="11813831" y="6438900"/>
            <a:ext cx="451540" cy="304800"/>
          </a:xfrm>
        </p:spPr>
        <p:txBody>
          <a:bodyPr anchor="b">
            <a:normAutofit/>
          </a:bodyPr>
          <a:lstStyle/>
          <a:p>
            <a:pPr>
              <a:spcAft>
                <a:spcPts val="600"/>
              </a:spcAft>
            </a:pPr>
            <a:fld id="{053C8BF4-6EA1-496D-AD50-D43E46208DB0}" type="slidenum">
              <a:rPr lang="en-US" smtClean="0"/>
              <a:pPr>
                <a:spcAft>
                  <a:spcPts val="600"/>
                </a:spcAft>
              </a:pPr>
              <a:t>26</a:t>
            </a:fld>
            <a:endParaRPr lang="en-US" dirty="0"/>
          </a:p>
        </p:txBody>
      </p:sp>
      <p:pic>
        <p:nvPicPr>
          <p:cNvPr id="7" name="Picture 6">
            <a:extLst>
              <a:ext uri="{FF2B5EF4-FFF2-40B4-BE49-F238E27FC236}">
                <a16:creationId xmlns:a16="http://schemas.microsoft.com/office/drawing/2014/main" id="{06CEC696-F334-CFC0-0614-A732CDD31971}"/>
              </a:ext>
            </a:extLst>
          </p:cNvPr>
          <p:cNvPicPr>
            <a:picLocks noChangeAspect="1"/>
          </p:cNvPicPr>
          <p:nvPr/>
        </p:nvPicPr>
        <p:blipFill>
          <a:blip r:embed="rId2"/>
          <a:stretch>
            <a:fillRect/>
          </a:stretch>
        </p:blipFill>
        <p:spPr>
          <a:xfrm>
            <a:off x="1267063" y="1904999"/>
            <a:ext cx="3866673" cy="4381500"/>
          </a:xfrm>
          <a:prstGeom prst="rect">
            <a:avLst/>
          </a:prstGeom>
          <a:noFill/>
        </p:spPr>
      </p:pic>
      <p:sp>
        <p:nvSpPr>
          <p:cNvPr id="3" name="Content Placeholder 2">
            <a:extLst>
              <a:ext uri="{FF2B5EF4-FFF2-40B4-BE49-F238E27FC236}">
                <a16:creationId xmlns:a16="http://schemas.microsoft.com/office/drawing/2014/main" id="{D16B26BF-77A1-9065-B8AF-8E44DD3DD154}"/>
              </a:ext>
            </a:extLst>
          </p:cNvPr>
          <p:cNvSpPr>
            <a:spLocks noGrp="1"/>
          </p:cNvSpPr>
          <p:nvPr>
            <p:ph sz="quarter" idx="15"/>
          </p:nvPr>
        </p:nvSpPr>
        <p:spPr>
          <a:xfrm>
            <a:off x="6096003" y="1059366"/>
            <a:ext cx="5181597" cy="5129561"/>
          </a:xfrm>
        </p:spPr>
        <p:txBody>
          <a:bodyPr vert="horz" lIns="91440" tIns="45720" rIns="91440" bIns="45720" rtlCol="0">
            <a:normAutofit fontScale="92500" lnSpcReduction="10000"/>
          </a:bodyPr>
          <a:lstStyle/>
          <a:p>
            <a:pPr marL="234315" indent="-234315">
              <a:spcAft>
                <a:spcPts val="600"/>
              </a:spcAft>
            </a:pPr>
            <a:r>
              <a:rPr lang="en-US" dirty="0"/>
              <a:t>78 units enrolled or in pre-intake</a:t>
            </a:r>
          </a:p>
          <a:p>
            <a:pPr marL="234315" indent="-234315">
              <a:spcAft>
                <a:spcPts val="600"/>
              </a:spcAft>
            </a:pPr>
            <a:r>
              <a:rPr lang="en-US" dirty="0"/>
              <a:t>78 units assessed for health and safety hazards</a:t>
            </a:r>
          </a:p>
          <a:p>
            <a:pPr marL="234315" indent="-234315">
              <a:spcAft>
                <a:spcPts val="600"/>
              </a:spcAft>
            </a:pPr>
            <a:r>
              <a:rPr lang="en-US" dirty="0"/>
              <a:t>52 units in bidding process, under contract, or in construction</a:t>
            </a:r>
          </a:p>
          <a:p>
            <a:pPr marL="234315" indent="-234315">
              <a:spcAft>
                <a:spcPts val="600"/>
              </a:spcAft>
            </a:pPr>
            <a:r>
              <a:rPr lang="en-US" dirty="0"/>
              <a:t>17 units completed, 1 pending lead clearance</a:t>
            </a:r>
          </a:p>
          <a:p>
            <a:pPr marL="234315" indent="-234315">
              <a:spcAft>
                <a:spcPts val="600"/>
              </a:spcAft>
            </a:pPr>
            <a:r>
              <a:rPr lang="en-US" dirty="0"/>
              <a:t>10 units sent back to CAPP for Weatherization</a:t>
            </a:r>
          </a:p>
          <a:p>
            <a:pPr marL="234315" indent="-234315">
              <a:spcAft>
                <a:spcPts val="600"/>
              </a:spcAft>
            </a:pPr>
            <a:r>
              <a:rPr lang="en-US" dirty="0"/>
              <a:t>3 previously deferred units have completed Weatherization</a:t>
            </a:r>
          </a:p>
          <a:p>
            <a:pPr marL="234315" indent="-234315">
              <a:spcAft>
                <a:spcPts val="600"/>
              </a:spcAft>
            </a:pPr>
            <a:r>
              <a:rPr lang="en-US" dirty="0"/>
              <a:t>Average GHHI cost per unit = $15,950</a:t>
            </a:r>
          </a:p>
          <a:p>
            <a:pPr marL="234315" indent="-234315">
              <a:spcAft>
                <a:spcPts val="600"/>
              </a:spcAft>
            </a:pPr>
            <a:r>
              <a:rPr lang="en-US" dirty="0"/>
              <a:t>Asthma clients experiencing improvements in asthma severity and control</a:t>
            </a:r>
          </a:p>
          <a:p>
            <a:pPr marL="234315" indent="-234315">
              <a:spcAft>
                <a:spcPts val="600"/>
              </a:spcAft>
            </a:pPr>
            <a:r>
              <a:rPr lang="en-US" dirty="0"/>
              <a:t>100% client satisfaction rate based on post intervention surveys</a:t>
            </a:r>
          </a:p>
          <a:p>
            <a:pPr marL="234315" indent="-234315">
              <a:spcAft>
                <a:spcPts val="600"/>
              </a:spcAft>
            </a:pPr>
            <a:r>
              <a:rPr lang="en-US" dirty="0"/>
              <a:t>Launching Providence Whole House + Electrification Pilot this month utilizing new RGGI resources via partnership with OER.</a:t>
            </a:r>
          </a:p>
        </p:txBody>
      </p:sp>
      <p:sp>
        <p:nvSpPr>
          <p:cNvPr id="5" name="Title 4">
            <a:extLst>
              <a:ext uri="{FF2B5EF4-FFF2-40B4-BE49-F238E27FC236}">
                <a16:creationId xmlns:a16="http://schemas.microsoft.com/office/drawing/2014/main" id="{4A07B35F-5F05-91B9-9346-C7700DB3A8C1}"/>
              </a:ext>
            </a:extLst>
          </p:cNvPr>
          <p:cNvSpPr>
            <a:spLocks noGrp="1"/>
          </p:cNvSpPr>
          <p:nvPr>
            <p:ph type="title"/>
          </p:nvPr>
        </p:nvSpPr>
        <p:spPr>
          <a:xfrm>
            <a:off x="609600" y="1142999"/>
            <a:ext cx="10668000" cy="609604"/>
          </a:xfrm>
        </p:spPr>
        <p:txBody>
          <a:bodyPr anchor="t">
            <a:normAutofit/>
          </a:bodyPr>
          <a:lstStyle/>
          <a:p>
            <a:r>
              <a:rPr lang="en-US" dirty="0"/>
              <a:t>Current Program Status</a:t>
            </a:r>
          </a:p>
        </p:txBody>
      </p:sp>
    </p:spTree>
    <p:extLst>
      <p:ext uri="{BB962C8B-B14F-4D97-AF65-F5344CB8AC3E}">
        <p14:creationId xmlns:p14="http://schemas.microsoft.com/office/powerpoint/2010/main" val="1412166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8D8B1-A870-A3BC-108F-F8A01D00BA83}"/>
            </a:ext>
          </a:extLst>
        </p:cNvPr>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312DE196-F766-8839-DBA7-CE459EB3E157}"/>
              </a:ext>
            </a:extLst>
          </p:cNvPr>
          <p:cNvSpPr>
            <a:spLocks noGrp="1"/>
          </p:cNvSpPr>
          <p:nvPr>
            <p:ph type="sldNum" sz="quarter" idx="12"/>
          </p:nvPr>
        </p:nvSpPr>
        <p:spPr>
          <a:xfrm>
            <a:off x="11813830" y="6438900"/>
            <a:ext cx="451540" cy="304800"/>
          </a:xfrm>
        </p:spPr>
        <p:txBody>
          <a:bodyPr/>
          <a:lstStyle/>
          <a:p>
            <a:pPr>
              <a:spcAft>
                <a:spcPts val="800"/>
              </a:spcAft>
            </a:pPr>
            <a:fld id="{48F63A3B-78C7-47BE-AE5E-E10140E04643}" type="slidenum">
              <a:rPr lang="en-US" dirty="0"/>
              <a:pPr>
                <a:spcAft>
                  <a:spcPts val="800"/>
                </a:spcAft>
              </a:pPr>
              <a:t>27</a:t>
            </a:fld>
            <a:endParaRPr lang="en-US" dirty="0"/>
          </a:p>
        </p:txBody>
      </p:sp>
      <p:sp>
        <p:nvSpPr>
          <p:cNvPr id="10" name="Title 3">
            <a:extLst>
              <a:ext uri="{FF2B5EF4-FFF2-40B4-BE49-F238E27FC236}">
                <a16:creationId xmlns:a16="http://schemas.microsoft.com/office/drawing/2014/main" id="{16905952-8E8A-D480-96C9-75025FE965FF}"/>
              </a:ext>
            </a:extLst>
          </p:cNvPr>
          <p:cNvSpPr>
            <a:spLocks noGrp="1"/>
          </p:cNvSpPr>
          <p:nvPr>
            <p:ph type="title"/>
          </p:nvPr>
        </p:nvSpPr>
        <p:spPr>
          <a:xfrm>
            <a:off x="207511" y="113148"/>
            <a:ext cx="10515600" cy="858953"/>
          </a:xfrm>
        </p:spPr>
        <p:txBody>
          <a:bodyPr/>
          <a:lstStyle/>
          <a:p>
            <a:r>
              <a:rPr lang="en-US" dirty="0">
                <a:latin typeface="Levenim MT"/>
                <a:cs typeface="Levenim MT"/>
              </a:rPr>
              <a:t>Funding &amp; Scope of Work</a:t>
            </a:r>
            <a:endParaRPr lang="en-US" dirty="0"/>
          </a:p>
        </p:txBody>
      </p:sp>
      <p:sp>
        <p:nvSpPr>
          <p:cNvPr id="5" name="Rectangle 4">
            <a:extLst>
              <a:ext uri="{FF2B5EF4-FFF2-40B4-BE49-F238E27FC236}">
                <a16:creationId xmlns:a16="http://schemas.microsoft.com/office/drawing/2014/main" id="{A3010705-98C6-B0FF-7700-8D8FEF89FC8B}"/>
              </a:ext>
            </a:extLst>
          </p:cNvPr>
          <p:cNvSpPr/>
          <p:nvPr/>
        </p:nvSpPr>
        <p:spPr bwMode="auto">
          <a:xfrm>
            <a:off x="7247999" y="972101"/>
            <a:ext cx="4359452" cy="4525450"/>
          </a:xfrm>
          <a:prstGeom prst="rect">
            <a:avLst/>
          </a:prstGeom>
          <a:solidFill>
            <a:schemeClr val="accent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a:p>
            <a:pPr defTabSz="1219170" fontAlgn="base">
              <a:spcBef>
                <a:spcPct val="0"/>
              </a:spcBef>
              <a:spcAft>
                <a:spcPct val="0"/>
              </a:spcAft>
            </a:pPr>
            <a:endParaRPr lang="en-US" sz="1600" dirty="0">
              <a:latin typeface="Arial Nova Cond" panose="020B0506020202020204" pitchFamily="34" charset="0"/>
              <a:cs typeface="Arial" panose="020B0604020202020204" pitchFamily="34" charset="0"/>
            </a:endParaRPr>
          </a:p>
        </p:txBody>
      </p:sp>
      <p:pic>
        <p:nvPicPr>
          <p:cNvPr id="13" name="Picture 2" descr="Google street view image for 29 Hendrick St #27, Providence, RI 02908">
            <a:extLst>
              <a:ext uri="{FF2B5EF4-FFF2-40B4-BE49-F238E27FC236}">
                <a16:creationId xmlns:a16="http://schemas.microsoft.com/office/drawing/2014/main" id="{1C5C36FC-4BE4-0F90-9341-F010C6A974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20" r="30548"/>
          <a:stretch>
            <a:fillRect/>
          </a:stretch>
        </p:blipFill>
        <p:spPr bwMode="auto">
          <a:xfrm>
            <a:off x="7522782" y="1123201"/>
            <a:ext cx="3809885" cy="42053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4AA70E-EF0C-4023-14C0-2DB09775DCD5}"/>
              </a:ext>
            </a:extLst>
          </p:cNvPr>
          <p:cNvSpPr txBox="1"/>
          <p:nvPr/>
        </p:nvSpPr>
        <p:spPr>
          <a:xfrm>
            <a:off x="403200" y="1123202"/>
            <a:ext cx="6144000" cy="5080693"/>
          </a:xfrm>
          <a:prstGeom prst="rect">
            <a:avLst/>
          </a:prstGeom>
          <a:noFill/>
        </p:spPr>
        <p:txBody>
          <a:bodyPr wrap="square" lIns="0" tIns="0" rIns="0" bIns="0" rtlCol="0" anchor="t">
            <a:noAutofit/>
          </a:bodyPr>
          <a:lstStyle/>
          <a:p>
            <a:r>
              <a:rPr lang="en-US" sz="1600" b="1" dirty="0"/>
              <a:t>Unit Background: </a:t>
            </a:r>
            <a:r>
              <a:rPr lang="en-US" sz="1600" dirty="0"/>
              <a:t>Mr. Paul, an elderly homeowner, was deferred from CAPP’s Weatherization Assistance Program due to severe household clutter, debris, and significant health &amp; safety hazards throughout the home.</a:t>
            </a:r>
          </a:p>
          <a:p>
            <a:endParaRPr lang="en-US" sz="1600" dirty="0"/>
          </a:p>
          <a:p>
            <a:r>
              <a:rPr lang="en-US" sz="1600" b="1" dirty="0"/>
              <a:t>Key Assessment Findings:</a:t>
            </a:r>
            <a:endParaRPr lang="en-US" sz="1600" dirty="0"/>
          </a:p>
          <a:p>
            <a:pPr marL="382905" lvl="1" indent="-151765">
              <a:buFont typeface="Arial" panose="020B0604020202020204" pitchFamily="34" charset="0"/>
              <a:buChar char="•"/>
            </a:pPr>
            <a:r>
              <a:rPr lang="en-US" sz="1600" dirty="0"/>
              <a:t>Excessive clutter and blocked pathways across all floors</a:t>
            </a:r>
          </a:p>
          <a:p>
            <a:pPr marL="382905" lvl="1" indent="-151765">
              <a:buFont typeface="Arial" panose="020B0604020202020204" pitchFamily="34" charset="0"/>
              <a:buChar char="•"/>
            </a:pPr>
            <a:r>
              <a:rPr lang="en-US" sz="1600" dirty="0"/>
              <a:t>Electrical and plumbing safety concerns</a:t>
            </a:r>
          </a:p>
          <a:p>
            <a:pPr marL="382905" lvl="1" indent="-151765">
              <a:buFont typeface="Arial" panose="020B0604020202020204" pitchFamily="34" charset="0"/>
              <a:buChar char="•"/>
            </a:pPr>
            <a:r>
              <a:rPr lang="en-US" sz="1600" dirty="0"/>
              <a:t>Moisture intrusion and ventilation issues</a:t>
            </a:r>
          </a:p>
          <a:p>
            <a:pPr marL="382905" lvl="1" indent="-151765">
              <a:buFont typeface="Arial" panose="020B0604020202020204" pitchFamily="34" charset="0"/>
              <a:buChar char="•"/>
            </a:pPr>
            <a:r>
              <a:rPr lang="en-US" sz="1600" dirty="0"/>
              <a:t>Frayed asbestos pipes in the basement</a:t>
            </a:r>
          </a:p>
          <a:p>
            <a:pPr marL="382905" lvl="1" indent="-151765">
              <a:buFont typeface="Arial" panose="020B0604020202020204" pitchFamily="34" charset="0"/>
              <a:buChar char="•"/>
            </a:pPr>
            <a:r>
              <a:rPr lang="en-US" sz="1600" dirty="0"/>
              <a:t>Pest and sanitation concerns</a:t>
            </a:r>
          </a:p>
          <a:p>
            <a:pPr marL="382905" lvl="1" indent="-151765">
              <a:buFont typeface="Arial" panose="020B0604020202020204" pitchFamily="34" charset="0"/>
              <a:buChar char="•"/>
            </a:pPr>
            <a:r>
              <a:rPr lang="en-US" sz="1600" dirty="0"/>
              <a:t>General home disrepair preventing safe weatherization work</a:t>
            </a:r>
          </a:p>
          <a:p>
            <a:endParaRPr lang="en-US" sz="1600" dirty="0"/>
          </a:p>
          <a:p>
            <a:r>
              <a:rPr lang="en-US" sz="1600" b="1" dirty="0"/>
              <a:t>Context:</a:t>
            </a:r>
            <a:br>
              <a:rPr lang="en-US" sz="1600" dirty="0"/>
            </a:br>
            <a:r>
              <a:rPr lang="en-US" sz="1600" dirty="0"/>
              <a:t>To address needs in the unit, supplemental funding was secured through St. Elizabeth Community, a nonprofit organization focused on providing excellent care and services to older adults. This support allowed partners to address critical hazards, restore the home to a safe condition, and address CAPP’s deferral reason which ultimately returned Mr. Paul to the Weatherization Program for additional energy efficiency and weatherization improvements </a:t>
            </a:r>
          </a:p>
        </p:txBody>
      </p:sp>
    </p:spTree>
    <p:extLst>
      <p:ext uri="{BB962C8B-B14F-4D97-AF65-F5344CB8AC3E}">
        <p14:creationId xmlns:p14="http://schemas.microsoft.com/office/powerpoint/2010/main" val="2322722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4CD6F-5DB4-2D0A-8EC7-8ADF4D8F8009}"/>
            </a:ext>
          </a:extLst>
        </p:cNvPr>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F5C557BB-A882-231D-1818-8070E96E91EE}"/>
              </a:ext>
            </a:extLst>
          </p:cNvPr>
          <p:cNvSpPr>
            <a:spLocks noGrp="1"/>
          </p:cNvSpPr>
          <p:nvPr>
            <p:ph type="sldNum" sz="quarter" idx="12"/>
          </p:nvPr>
        </p:nvSpPr>
        <p:spPr>
          <a:xfrm>
            <a:off x="11813830" y="6438900"/>
            <a:ext cx="451540" cy="304800"/>
          </a:xfrm>
        </p:spPr>
        <p:txBody>
          <a:bodyPr/>
          <a:lstStyle/>
          <a:p>
            <a:pPr defTabSz="457167">
              <a:spcAft>
                <a:spcPts val="800"/>
              </a:spcAft>
            </a:pPr>
            <a:fld id="{48F63A3B-78C7-47BE-AE5E-E10140E04643}" type="slidenum">
              <a:rPr lang="en-US" dirty="0">
                <a:solidFill>
                  <a:srgbClr val="FFFFFF"/>
                </a:solidFill>
                <a:cs typeface="Arial"/>
              </a:rPr>
              <a:pPr defTabSz="457167">
                <a:spcAft>
                  <a:spcPts val="800"/>
                </a:spcAft>
              </a:pPr>
              <a:t>28</a:t>
            </a:fld>
            <a:endParaRPr lang="en-US" dirty="0">
              <a:solidFill>
                <a:srgbClr val="FFFFFF"/>
              </a:solidFill>
              <a:cs typeface="Arial"/>
            </a:endParaRPr>
          </a:p>
        </p:txBody>
      </p:sp>
      <p:sp>
        <p:nvSpPr>
          <p:cNvPr id="10" name="Title 3">
            <a:extLst>
              <a:ext uri="{FF2B5EF4-FFF2-40B4-BE49-F238E27FC236}">
                <a16:creationId xmlns:a16="http://schemas.microsoft.com/office/drawing/2014/main" id="{DA31B36E-7EB1-906D-0B13-3B861B732AFD}"/>
              </a:ext>
            </a:extLst>
          </p:cNvPr>
          <p:cNvSpPr>
            <a:spLocks noGrp="1"/>
          </p:cNvSpPr>
          <p:nvPr>
            <p:ph type="title"/>
          </p:nvPr>
        </p:nvSpPr>
        <p:spPr>
          <a:xfrm>
            <a:off x="207511" y="113148"/>
            <a:ext cx="10515600" cy="858953"/>
          </a:xfrm>
        </p:spPr>
        <p:txBody>
          <a:bodyPr/>
          <a:lstStyle/>
          <a:p>
            <a:r>
              <a:rPr lang="en-US" dirty="0">
                <a:latin typeface="Levenim MT"/>
                <a:cs typeface="Levenim MT"/>
              </a:rPr>
              <a:t>Funding &amp; Scope of Work</a:t>
            </a:r>
            <a:endParaRPr lang="en-US" dirty="0"/>
          </a:p>
        </p:txBody>
      </p:sp>
      <p:sp>
        <p:nvSpPr>
          <p:cNvPr id="2" name="Rectangle 1">
            <a:extLst>
              <a:ext uri="{FF2B5EF4-FFF2-40B4-BE49-F238E27FC236}">
                <a16:creationId xmlns:a16="http://schemas.microsoft.com/office/drawing/2014/main" id="{A3BEF73B-ACF1-D644-CFC9-C0EEAF9605D3}"/>
              </a:ext>
            </a:extLst>
          </p:cNvPr>
          <p:cNvSpPr/>
          <p:nvPr/>
        </p:nvSpPr>
        <p:spPr bwMode="auto">
          <a:xfrm>
            <a:off x="450938" y="1286006"/>
            <a:ext cx="2004164" cy="858953"/>
          </a:xfrm>
          <a:prstGeom prst="rect">
            <a:avLst/>
          </a:prstGeom>
          <a:solidFill>
            <a:schemeClr val="accent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algn="ctr" defTabSz="1219170" fontAlgn="base">
              <a:spcBef>
                <a:spcPct val="0"/>
              </a:spcBef>
              <a:spcAft>
                <a:spcPct val="0"/>
              </a:spcAft>
            </a:pPr>
            <a:r>
              <a:rPr lang="en-US" sz="2133" b="1" dirty="0">
                <a:solidFill>
                  <a:srgbClr val="6E6F71"/>
                </a:solidFill>
                <a:latin typeface="Arial Nova Cond" panose="020B0506020202020204" pitchFamily="34" charset="0"/>
                <a:cs typeface="Arial" panose="020B0604020202020204" pitchFamily="34" charset="0"/>
              </a:rPr>
              <a:t>Total Cost</a:t>
            </a:r>
          </a:p>
          <a:p>
            <a:pPr algn="ctr" defTabSz="1219170" fontAlgn="base">
              <a:spcBef>
                <a:spcPct val="0"/>
              </a:spcBef>
              <a:spcAft>
                <a:spcPct val="0"/>
              </a:spcAft>
            </a:pPr>
            <a:r>
              <a:rPr lang="en-US" sz="2133" b="1" dirty="0">
                <a:solidFill>
                  <a:srgbClr val="6E6F71"/>
                </a:solidFill>
                <a:latin typeface="Arial Nova Cond" panose="020B0506020202020204" pitchFamily="34" charset="0"/>
                <a:cs typeface="Arial" panose="020B0604020202020204" pitchFamily="34" charset="0"/>
              </a:rPr>
              <a:t>$33,498.02</a:t>
            </a:r>
          </a:p>
        </p:txBody>
      </p:sp>
      <p:sp>
        <p:nvSpPr>
          <p:cNvPr id="3" name="Arrow: Right 2">
            <a:extLst>
              <a:ext uri="{FF2B5EF4-FFF2-40B4-BE49-F238E27FC236}">
                <a16:creationId xmlns:a16="http://schemas.microsoft.com/office/drawing/2014/main" id="{1E9B9A51-618E-AAC4-3AA2-1343EACBE569}"/>
              </a:ext>
            </a:extLst>
          </p:cNvPr>
          <p:cNvSpPr/>
          <p:nvPr/>
        </p:nvSpPr>
        <p:spPr bwMode="auto">
          <a:xfrm>
            <a:off x="2605414" y="1536527"/>
            <a:ext cx="595684" cy="450936"/>
          </a:xfrm>
          <a:prstGeom prst="rightArrow">
            <a:avLst/>
          </a:prstGeom>
          <a:solidFill>
            <a:schemeClr val="accent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defTabSz="1219170" fontAlgn="base">
              <a:spcBef>
                <a:spcPct val="0"/>
              </a:spcBef>
              <a:spcAft>
                <a:spcPct val="0"/>
              </a:spcAft>
            </a:pPr>
            <a:endParaRPr lang="en-US" sz="2133" b="1" dirty="0">
              <a:solidFill>
                <a:srgbClr val="6E6F71"/>
              </a:solidFill>
              <a:latin typeface="Arial Nova Cond" panose="020B0506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8A40992-A106-41A3-11DD-2E91B871CED5}"/>
              </a:ext>
            </a:extLst>
          </p:cNvPr>
          <p:cNvSpPr txBox="1"/>
          <p:nvPr/>
        </p:nvSpPr>
        <p:spPr>
          <a:xfrm>
            <a:off x="3323573" y="1336110"/>
            <a:ext cx="5277633" cy="858953"/>
          </a:xfrm>
          <a:prstGeom prst="rect">
            <a:avLst/>
          </a:prstGeom>
          <a:noFill/>
        </p:spPr>
        <p:txBody>
          <a:bodyPr wrap="square" lIns="0" tIns="0" rIns="0" bIns="0" rtlCol="0">
            <a:noAutofit/>
          </a:bodyPr>
          <a:lstStyle/>
          <a:p>
            <a:pPr marL="232828" indent="-232828" defTabSz="457167">
              <a:buFont typeface="Arial" panose="020B0604020202020204" pitchFamily="34" charset="0"/>
              <a:buChar char="•"/>
            </a:pPr>
            <a:r>
              <a:rPr lang="en-US" sz="1867" dirty="0">
                <a:solidFill>
                  <a:srgbClr val="6E6F71"/>
                </a:solidFill>
                <a:latin typeface="Arial Nova Cond"/>
                <a:cs typeface="Arial"/>
              </a:rPr>
              <a:t>Green &amp; Healthy Homes Initiative – Rhode Island</a:t>
            </a:r>
          </a:p>
          <a:p>
            <a:pPr marL="232828" indent="-232828" defTabSz="457167">
              <a:buFont typeface="Arial" panose="020B0604020202020204" pitchFamily="34" charset="0"/>
              <a:buChar char="•"/>
            </a:pPr>
            <a:r>
              <a:rPr lang="en-US" sz="1867" dirty="0">
                <a:solidFill>
                  <a:srgbClr val="6E6F71"/>
                </a:solidFill>
                <a:latin typeface="Arial Nova Cond"/>
                <a:cs typeface="Arial"/>
              </a:rPr>
              <a:t>Community Action Partnership of Providence County</a:t>
            </a:r>
          </a:p>
          <a:p>
            <a:pPr marL="232828" indent="-232828" defTabSz="457167">
              <a:buFont typeface="Arial" panose="020B0604020202020204" pitchFamily="34" charset="0"/>
              <a:buChar char="•"/>
            </a:pPr>
            <a:r>
              <a:rPr lang="en-US" sz="1867" dirty="0">
                <a:solidFill>
                  <a:srgbClr val="6E6F71"/>
                </a:solidFill>
                <a:latin typeface="Arial Nova Cond"/>
                <a:cs typeface="Arial"/>
              </a:rPr>
              <a:t>St. Elizabeth Community </a:t>
            </a:r>
          </a:p>
        </p:txBody>
      </p:sp>
      <p:grpSp>
        <p:nvGrpSpPr>
          <p:cNvPr id="14" name="Group 13">
            <a:extLst>
              <a:ext uri="{FF2B5EF4-FFF2-40B4-BE49-F238E27FC236}">
                <a16:creationId xmlns:a16="http://schemas.microsoft.com/office/drawing/2014/main" id="{F54D9BF6-7EFF-A38D-62C5-7D7B8FF0BAB1}"/>
              </a:ext>
            </a:extLst>
          </p:cNvPr>
          <p:cNvGrpSpPr/>
          <p:nvPr/>
        </p:nvGrpSpPr>
        <p:grpSpPr>
          <a:xfrm>
            <a:off x="450937" y="2438305"/>
            <a:ext cx="11156515" cy="4150907"/>
            <a:chOff x="338203" y="1715995"/>
            <a:chExt cx="8229600" cy="3113180"/>
          </a:xfrm>
        </p:grpSpPr>
        <p:grpSp>
          <p:nvGrpSpPr>
            <p:cNvPr id="12" name="Group 11">
              <a:extLst>
                <a:ext uri="{FF2B5EF4-FFF2-40B4-BE49-F238E27FC236}">
                  <a16:creationId xmlns:a16="http://schemas.microsoft.com/office/drawing/2014/main" id="{9897EA39-D73E-4873-8D3D-D3B561D57E3B}"/>
                </a:ext>
              </a:extLst>
            </p:cNvPr>
            <p:cNvGrpSpPr/>
            <p:nvPr/>
          </p:nvGrpSpPr>
          <p:grpSpPr>
            <a:xfrm>
              <a:off x="338203" y="2232456"/>
              <a:ext cx="8229600" cy="2596719"/>
              <a:chOff x="338203" y="2004164"/>
              <a:chExt cx="8229600" cy="2825011"/>
            </a:xfrm>
          </p:grpSpPr>
          <p:sp>
            <p:nvSpPr>
              <p:cNvPr id="5" name="Rectangle 4">
                <a:extLst>
                  <a:ext uri="{FF2B5EF4-FFF2-40B4-BE49-F238E27FC236}">
                    <a16:creationId xmlns:a16="http://schemas.microsoft.com/office/drawing/2014/main" id="{A163F62D-5803-B230-2B4C-B84018BD233B}"/>
                  </a:ext>
                </a:extLst>
              </p:cNvPr>
              <p:cNvSpPr/>
              <p:nvPr/>
            </p:nvSpPr>
            <p:spPr bwMode="auto">
              <a:xfrm>
                <a:off x="338203" y="2004164"/>
                <a:ext cx="8229600" cy="2825011"/>
              </a:xfrm>
              <a:prstGeom prst="rect">
                <a:avLst/>
              </a:prstGeom>
              <a:solidFill>
                <a:schemeClr val="accent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defTabSz="1219170" fontAlgn="base">
                  <a:spcBef>
                    <a:spcPct val="0"/>
                  </a:spcBef>
                  <a:spcAft>
                    <a:spcPct val="0"/>
                  </a:spcAft>
                </a:pPr>
                <a:endParaRPr lang="en-US" sz="2133" b="1" dirty="0">
                  <a:solidFill>
                    <a:srgbClr val="6E6F71"/>
                  </a:solidFill>
                  <a:latin typeface="Arial Nova Cond" panose="020B0506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0144EEA-6C28-E670-33EE-53F046996A03}"/>
                  </a:ext>
                </a:extLst>
              </p:cNvPr>
              <p:cNvSpPr/>
              <p:nvPr/>
            </p:nvSpPr>
            <p:spPr bwMode="auto">
              <a:xfrm>
                <a:off x="490759" y="2167002"/>
                <a:ext cx="2586094" cy="2542783"/>
              </a:xfrm>
              <a:prstGeom prst="rect">
                <a:avLst/>
              </a:prstGeom>
              <a:solidFill>
                <a:schemeClr val="tx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algn="ctr" defTabSz="1219170" fontAlgn="base">
                  <a:spcBef>
                    <a:spcPct val="0"/>
                  </a:spcBef>
                  <a:spcAft>
                    <a:spcPct val="0"/>
                  </a:spcAft>
                </a:pPr>
                <a:r>
                  <a:rPr lang="en-US" sz="2133" b="1" dirty="0">
                    <a:solidFill>
                      <a:srgbClr val="6E6F71"/>
                    </a:solidFill>
                    <a:latin typeface="Arial Nova Cond" panose="020B0506020202020204" pitchFamily="34" charset="0"/>
                    <a:cs typeface="Arial" panose="020B0604020202020204" pitchFamily="34" charset="0"/>
                  </a:rPr>
                  <a:t>Healthy Home &amp; Safety Interventions</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Kitchen &amp; Attic Repairs</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Water Heater Replacement</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Asbestos Mitigation</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Pest Control Services</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Clutter/Hoarding Removal</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Exterior Fascia Repair</a:t>
                </a:r>
              </a:p>
              <a:p>
                <a:pPr marL="150280" indent="-15028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Roof Repair</a:t>
                </a:r>
              </a:p>
            </p:txBody>
          </p:sp>
          <p:sp>
            <p:nvSpPr>
              <p:cNvPr id="9" name="Rectangle 8">
                <a:extLst>
                  <a:ext uri="{FF2B5EF4-FFF2-40B4-BE49-F238E27FC236}">
                    <a16:creationId xmlns:a16="http://schemas.microsoft.com/office/drawing/2014/main" id="{12A1BFC0-DF11-7BE4-764C-D3338A96C298}"/>
                  </a:ext>
                </a:extLst>
              </p:cNvPr>
              <p:cNvSpPr/>
              <p:nvPr/>
            </p:nvSpPr>
            <p:spPr bwMode="auto">
              <a:xfrm>
                <a:off x="3229409" y="2167002"/>
                <a:ext cx="2577650" cy="2542783"/>
              </a:xfrm>
              <a:prstGeom prst="rect">
                <a:avLst/>
              </a:prstGeom>
              <a:solidFill>
                <a:schemeClr val="tx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algn="ctr" defTabSz="1219170" fontAlgn="base">
                  <a:spcBef>
                    <a:spcPct val="0"/>
                  </a:spcBef>
                  <a:spcAft>
                    <a:spcPct val="0"/>
                  </a:spcAft>
                </a:pPr>
                <a:r>
                  <a:rPr lang="en-US" sz="2133" b="1" dirty="0">
                    <a:solidFill>
                      <a:srgbClr val="6E6F71"/>
                    </a:solidFill>
                    <a:latin typeface="Arial Nova Cond" panose="020B0506020202020204" pitchFamily="34" charset="0"/>
                    <a:cs typeface="Arial" panose="020B0604020202020204" pitchFamily="34" charset="0"/>
                  </a:rPr>
                  <a:t>Weatherization</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Attic Air Sealing &amp; Insulation </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Wall Insulation</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Seal Chimney Chase</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Door Sweep &amp; Weatherstrip Front Door</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ASHRAE Bath Fan Installation </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CO2/Smoke Combo Alarm</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Bath Vent Kit Installation</a:t>
                </a:r>
              </a:p>
              <a:p>
                <a:pPr defTabSz="1219170" fontAlgn="base">
                  <a:spcBef>
                    <a:spcPct val="0"/>
                  </a:spcBef>
                  <a:spcAft>
                    <a:spcPct val="0"/>
                  </a:spcAft>
                </a:pPr>
                <a:endParaRPr lang="en-US" sz="2133" b="1" dirty="0">
                  <a:solidFill>
                    <a:srgbClr val="6E6F71"/>
                  </a:solidFill>
                  <a:latin typeface="Arial Nova Cond" panose="020B0506020202020204" pitchFamily="34" charset="0"/>
                  <a:cs typeface="Arial" panose="020B0604020202020204" pitchFamily="34" charset="0"/>
                </a:endParaRPr>
              </a:p>
            </p:txBody>
          </p:sp>
        </p:grpSp>
        <p:pic>
          <p:nvPicPr>
            <p:cNvPr id="1028" name="Picture 4" descr="Hazard - Free signs icons">
              <a:extLst>
                <a:ext uri="{FF2B5EF4-FFF2-40B4-BE49-F238E27FC236}">
                  <a16:creationId xmlns:a16="http://schemas.microsoft.com/office/drawing/2014/main" id="{0CB1B207-A482-A372-645D-52CF49511851}"/>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07298" y="1718689"/>
              <a:ext cx="446762" cy="446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olbox Vector Icons free download in SVG, PNG Format">
              <a:extLst>
                <a:ext uri="{FF2B5EF4-FFF2-40B4-BE49-F238E27FC236}">
                  <a16:creationId xmlns:a16="http://schemas.microsoft.com/office/drawing/2014/main" id="{A37D21DD-FF88-E7EF-3C1C-7A188E113772}"/>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48619" y="1715995"/>
              <a:ext cx="446762" cy="44676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Google street view image for 29 Hendrick St #27, Providence, RI 02908">
            <a:extLst>
              <a:ext uri="{FF2B5EF4-FFF2-40B4-BE49-F238E27FC236}">
                <a16:creationId xmlns:a16="http://schemas.microsoft.com/office/drawing/2014/main" id="{454CF633-CB7D-A15A-1B51-D370091884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20" r="30548"/>
          <a:stretch>
            <a:fillRect/>
          </a:stretch>
        </p:blipFill>
        <p:spPr bwMode="auto">
          <a:xfrm>
            <a:off x="8718116" y="603134"/>
            <a:ext cx="2362537" cy="239745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63F7826-27A3-13D5-1FD0-643F70DF99B6}"/>
              </a:ext>
            </a:extLst>
          </p:cNvPr>
          <p:cNvSpPr/>
          <p:nvPr/>
        </p:nvSpPr>
        <p:spPr bwMode="auto">
          <a:xfrm>
            <a:off x="7946153" y="3322503"/>
            <a:ext cx="3436867" cy="3116397"/>
          </a:xfrm>
          <a:prstGeom prst="rect">
            <a:avLst/>
          </a:prstGeom>
          <a:solidFill>
            <a:schemeClr val="tx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algn="ctr" defTabSz="1219170" fontAlgn="base">
              <a:spcBef>
                <a:spcPct val="0"/>
              </a:spcBef>
              <a:spcAft>
                <a:spcPct val="0"/>
              </a:spcAft>
            </a:pPr>
            <a:r>
              <a:rPr lang="en-US" sz="2133" b="1" dirty="0">
                <a:solidFill>
                  <a:srgbClr val="6E6F71"/>
                </a:solidFill>
                <a:latin typeface="Arial Nova Cond" panose="020B0506020202020204" pitchFamily="34" charset="0"/>
                <a:cs typeface="Arial" panose="020B0604020202020204" pitchFamily="34" charset="0"/>
              </a:rPr>
              <a:t>Electrification</a:t>
            </a:r>
          </a:p>
          <a:p>
            <a:pPr marL="380990" indent="-380990" defTabSz="1219170" fontAlgn="base">
              <a:spcBef>
                <a:spcPct val="0"/>
              </a:spcBef>
              <a:spcAft>
                <a:spcPct val="0"/>
              </a:spcAft>
              <a:buFont typeface="Arial" panose="020B0604020202020204" pitchFamily="34" charset="0"/>
              <a:buChar char="•"/>
            </a:pPr>
            <a:r>
              <a:rPr lang="en-US" sz="1867" dirty="0">
                <a:solidFill>
                  <a:srgbClr val="6E6F71"/>
                </a:solidFill>
                <a:latin typeface="Arial Nova Cond" panose="020B0506020202020204" pitchFamily="34" charset="0"/>
                <a:cs typeface="Arial" panose="020B0604020202020204" pitchFamily="34" charset="0"/>
              </a:rPr>
              <a:t>Electrification and electrification-readiness measures coming soon!</a:t>
            </a:r>
          </a:p>
          <a:p>
            <a:pPr defTabSz="1219170" fontAlgn="base">
              <a:spcBef>
                <a:spcPct val="0"/>
              </a:spcBef>
              <a:spcAft>
                <a:spcPct val="0"/>
              </a:spcAft>
            </a:pPr>
            <a:endParaRPr lang="en-US" sz="2133" b="1" dirty="0">
              <a:solidFill>
                <a:srgbClr val="6E6F71"/>
              </a:solidFill>
              <a:latin typeface="Arial Nova Cond" panose="020B0506020202020204" pitchFamily="34" charset="0"/>
              <a:cs typeface="Arial" panose="020B0604020202020204" pitchFamily="34" charset="0"/>
            </a:endParaRPr>
          </a:p>
        </p:txBody>
      </p:sp>
    </p:spTree>
    <p:extLst>
      <p:ext uri="{BB962C8B-B14F-4D97-AF65-F5344CB8AC3E}">
        <p14:creationId xmlns:p14="http://schemas.microsoft.com/office/powerpoint/2010/main" val="2436480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8E752-DE85-53FD-551C-B0572630B8F1}"/>
              </a:ext>
            </a:extLst>
          </p:cNvPr>
          <p:cNvSpPr>
            <a:spLocks noGrp="1"/>
          </p:cNvSpPr>
          <p:nvPr>
            <p:ph type="sldNum" sz="quarter" idx="12"/>
          </p:nvPr>
        </p:nvSpPr>
        <p:spPr/>
        <p:txBody>
          <a:bodyPr/>
          <a:lstStyle/>
          <a:p>
            <a:fld id="{053C8BF4-6EA1-496D-AD50-D43E46208DB0}" type="slidenum">
              <a:rPr lang="en-US" smtClean="0"/>
              <a:pPr/>
              <a:t>29</a:t>
            </a:fld>
            <a:endParaRPr lang="en-US" dirty="0"/>
          </a:p>
        </p:txBody>
      </p:sp>
      <p:sp>
        <p:nvSpPr>
          <p:cNvPr id="5" name="Title 4">
            <a:extLst>
              <a:ext uri="{FF2B5EF4-FFF2-40B4-BE49-F238E27FC236}">
                <a16:creationId xmlns:a16="http://schemas.microsoft.com/office/drawing/2014/main" id="{730D0A06-D157-E5EB-A83F-FB48AD3B9B8B}"/>
              </a:ext>
            </a:extLst>
          </p:cNvPr>
          <p:cNvSpPr>
            <a:spLocks noGrp="1"/>
          </p:cNvSpPr>
          <p:nvPr>
            <p:ph type="title"/>
          </p:nvPr>
        </p:nvSpPr>
        <p:spPr>
          <a:xfrm>
            <a:off x="609600" y="1090821"/>
            <a:ext cx="10668000" cy="841918"/>
          </a:xfrm>
        </p:spPr>
        <p:txBody>
          <a:bodyPr/>
          <a:lstStyle/>
          <a:p>
            <a:pPr algn="ctr"/>
            <a:r>
              <a:rPr lang="en-US" dirty="0"/>
              <a:t>To learn more about Whole House + Electrification, please visit greenandhealthyhomes.org </a:t>
            </a:r>
          </a:p>
        </p:txBody>
      </p:sp>
      <p:pic>
        <p:nvPicPr>
          <p:cNvPr id="12" name="Content Placeholder 11">
            <a:extLst>
              <a:ext uri="{FF2B5EF4-FFF2-40B4-BE49-F238E27FC236}">
                <a16:creationId xmlns:a16="http://schemas.microsoft.com/office/drawing/2014/main" id="{17159E2C-BB56-8F71-7FB4-CD2E4AE1CF5E}"/>
              </a:ext>
            </a:extLst>
          </p:cNvPr>
          <p:cNvPicPr>
            <a:picLocks noGrp="1" noChangeAspect="1"/>
          </p:cNvPicPr>
          <p:nvPr>
            <p:ph sz="quarter" idx="14"/>
          </p:nvPr>
        </p:nvPicPr>
        <p:blipFill>
          <a:blip r:embed="rId2"/>
          <a:stretch>
            <a:fillRect/>
          </a:stretch>
        </p:blipFill>
        <p:spPr>
          <a:xfrm>
            <a:off x="609599" y="2006328"/>
            <a:ext cx="10632591" cy="4289541"/>
          </a:xfrm>
          <a:prstGeom prst="rect">
            <a:avLst/>
          </a:prstGeom>
        </p:spPr>
      </p:pic>
    </p:spTree>
    <p:extLst>
      <p:ext uri="{BB962C8B-B14F-4D97-AF65-F5344CB8AC3E}">
        <p14:creationId xmlns:p14="http://schemas.microsoft.com/office/powerpoint/2010/main" val="276793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B82683AB-D24A-5877-BB56-1007D6DDE3CC}"/>
              </a:ext>
            </a:extLst>
          </p:cNvPr>
          <p:cNvSpPr txBox="1"/>
          <p:nvPr/>
        </p:nvSpPr>
        <p:spPr>
          <a:xfrm>
            <a:off x="439027" y="589717"/>
            <a:ext cx="10645430"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ontserrat"/>
                <a:cs typeface="+mn-cs"/>
              </a:rPr>
              <a:t>Housing Quality is a Matter of Health, Racial, and Economic Equity </a:t>
            </a:r>
          </a:p>
        </p:txBody>
      </p:sp>
      <p:sp>
        <p:nvSpPr>
          <p:cNvPr id="58" name="TextBox 57">
            <a:extLst>
              <a:ext uri="{FF2B5EF4-FFF2-40B4-BE49-F238E27FC236}">
                <a16:creationId xmlns:a16="http://schemas.microsoft.com/office/drawing/2014/main" id="{E923FE8B-10BA-5E7B-3E06-3077CD338872}"/>
              </a:ext>
            </a:extLst>
          </p:cNvPr>
          <p:cNvSpPr txBox="1"/>
          <p:nvPr/>
        </p:nvSpPr>
        <p:spPr>
          <a:xfrm>
            <a:off x="563283" y="1847728"/>
            <a:ext cx="4399673" cy="344709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Montserrat" pitchFamily="2" charset="0"/>
                <a:ea typeface="+mn-ea"/>
                <a:cs typeface="+mn-cs"/>
              </a:rPr>
              <a:t>Communities of color are more likely to live in unhealthy homes, causing disproportionate rates of lead poisoning, asthma episodes, energy insecurity, and severe economic effects.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Montserrat" pitchFamily="2" charset="0"/>
                <a:ea typeface="+mn-ea"/>
                <a:cs typeface="+mn-cs"/>
              </a:rPr>
              <a:t>Energy efficiency and appliance electrification interventions can reduce carbon emissions but also impact health by improving indoor air quality, reducing extreme heat and cold, and addressing safety risks such as carbon monoxide poisoning.</a:t>
            </a:r>
          </a:p>
        </p:txBody>
      </p:sp>
      <p:cxnSp>
        <p:nvCxnSpPr>
          <p:cNvPr id="9" name="Straight Connector 8">
            <a:extLst>
              <a:ext uri="{FF2B5EF4-FFF2-40B4-BE49-F238E27FC236}">
                <a16:creationId xmlns:a16="http://schemas.microsoft.com/office/drawing/2014/main" id="{F4EAB97A-8C0E-5AF8-2BB6-B8F59CF90965}"/>
              </a:ext>
            </a:extLst>
          </p:cNvPr>
          <p:cNvCxnSpPr>
            <a:cxnSpLocks/>
          </p:cNvCxnSpPr>
          <p:nvPr/>
        </p:nvCxnSpPr>
        <p:spPr>
          <a:xfrm>
            <a:off x="563283" y="66040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611512-F036-7B0D-9646-059CCC08433A}"/>
              </a:ext>
            </a:extLst>
          </p:cNvPr>
          <p:cNvCxnSpPr>
            <a:cxnSpLocks/>
          </p:cNvCxnSpPr>
          <p:nvPr/>
        </p:nvCxnSpPr>
        <p:spPr>
          <a:xfrm>
            <a:off x="563283" y="3048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factory with smoke coming out of it&#10;&#10;Description automatically generated">
            <a:extLst>
              <a:ext uri="{FF2B5EF4-FFF2-40B4-BE49-F238E27FC236}">
                <a16:creationId xmlns:a16="http://schemas.microsoft.com/office/drawing/2014/main" id="{5DCD6888-3B2D-76FB-7FA9-C0F8AEC00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5" y="2082352"/>
            <a:ext cx="6038850" cy="3276600"/>
          </a:xfrm>
          <a:prstGeom prst="rect">
            <a:avLst/>
          </a:prstGeom>
        </p:spPr>
      </p:pic>
      <p:sp>
        <p:nvSpPr>
          <p:cNvPr id="5" name="TextBox 4">
            <a:extLst>
              <a:ext uri="{FF2B5EF4-FFF2-40B4-BE49-F238E27FC236}">
                <a16:creationId xmlns:a16="http://schemas.microsoft.com/office/drawing/2014/main" id="{1D9E9934-1010-18E6-B3BF-303D7B0ED1FD}"/>
              </a:ext>
            </a:extLst>
          </p:cNvPr>
          <p:cNvSpPr txBox="1"/>
          <p:nvPr/>
        </p:nvSpPr>
        <p:spPr>
          <a:xfrm>
            <a:off x="9569099" y="5358952"/>
            <a:ext cx="18323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American Lung Association</a:t>
            </a:r>
          </a:p>
        </p:txBody>
      </p:sp>
    </p:spTree>
    <p:extLst>
      <p:ext uri="{BB962C8B-B14F-4D97-AF65-F5344CB8AC3E}">
        <p14:creationId xmlns:p14="http://schemas.microsoft.com/office/powerpoint/2010/main" val="4284246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461B09F-C143-5BC6-ED82-6231A0070A3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2" b="7812"/>
          <a:stretch/>
        </p:blipFill>
        <p:spPr>
          <a:xfrm>
            <a:off x="0" y="0"/>
            <a:ext cx="12192000" cy="6858000"/>
          </a:xfrm>
        </p:spPr>
      </p:pic>
      <p:sp>
        <p:nvSpPr>
          <p:cNvPr id="14" name="TextBox 13">
            <a:extLst>
              <a:ext uri="{FF2B5EF4-FFF2-40B4-BE49-F238E27FC236}">
                <a16:creationId xmlns:a16="http://schemas.microsoft.com/office/drawing/2014/main" id="{BE521736-9497-783D-3756-5DC81170259C}"/>
              </a:ext>
            </a:extLst>
          </p:cNvPr>
          <p:cNvSpPr txBox="1"/>
          <p:nvPr/>
        </p:nvSpPr>
        <p:spPr>
          <a:xfrm>
            <a:off x="4974933" y="5607126"/>
            <a:ext cx="242062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2" charset="0"/>
                <a:ea typeface="+mn-ea"/>
                <a:cs typeface="Arial"/>
              </a:rPr>
              <a:t>www.ghhi.org</a:t>
            </a:r>
          </a:p>
        </p:txBody>
      </p:sp>
      <p:pic>
        <p:nvPicPr>
          <p:cNvPr id="25" name="Graphic 24">
            <a:extLst>
              <a:ext uri="{FF2B5EF4-FFF2-40B4-BE49-F238E27FC236}">
                <a16:creationId xmlns:a16="http://schemas.microsoft.com/office/drawing/2014/main" id="{96BB8205-E05F-1FE3-4E86-41A0E3B78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3677" y="6248545"/>
            <a:ext cx="433263" cy="391833"/>
          </a:xfrm>
          <a:prstGeom prst="rect">
            <a:avLst/>
          </a:prstGeom>
        </p:spPr>
      </p:pic>
      <p:sp>
        <p:nvSpPr>
          <p:cNvPr id="28" name="TextBox 27">
            <a:extLst>
              <a:ext uri="{FF2B5EF4-FFF2-40B4-BE49-F238E27FC236}">
                <a16:creationId xmlns:a16="http://schemas.microsoft.com/office/drawing/2014/main" id="{B223C215-C28F-6E47-0359-8A896670CE5F}"/>
              </a:ext>
            </a:extLst>
          </p:cNvPr>
          <p:cNvSpPr txBox="1"/>
          <p:nvPr/>
        </p:nvSpPr>
        <p:spPr>
          <a:xfrm>
            <a:off x="2106940" y="6248545"/>
            <a:ext cx="25336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panose="00000500000000000000" pitchFamily="2" charset="0"/>
                <a:ea typeface="+mn-ea"/>
                <a:cs typeface="Arial"/>
              </a:rPr>
              <a:t>@HealthyHousing </a:t>
            </a:r>
          </a:p>
        </p:txBody>
      </p:sp>
      <p:grpSp>
        <p:nvGrpSpPr>
          <p:cNvPr id="33" name="Group 32">
            <a:extLst>
              <a:ext uri="{FF2B5EF4-FFF2-40B4-BE49-F238E27FC236}">
                <a16:creationId xmlns:a16="http://schemas.microsoft.com/office/drawing/2014/main" id="{E04E8E08-E4A5-4826-88FD-D474F73544EA}"/>
              </a:ext>
            </a:extLst>
          </p:cNvPr>
          <p:cNvGrpSpPr/>
          <p:nvPr/>
        </p:nvGrpSpPr>
        <p:grpSpPr>
          <a:xfrm>
            <a:off x="4974933" y="6216580"/>
            <a:ext cx="2966911" cy="433263"/>
            <a:chOff x="3317827" y="5415256"/>
            <a:chExt cx="2966911" cy="433263"/>
          </a:xfrm>
        </p:grpSpPr>
        <p:pic>
          <p:nvPicPr>
            <p:cNvPr id="20" name="Graphic 19">
              <a:extLst>
                <a:ext uri="{FF2B5EF4-FFF2-40B4-BE49-F238E27FC236}">
                  <a16:creationId xmlns:a16="http://schemas.microsoft.com/office/drawing/2014/main" id="{01271214-D596-5EC7-7B44-CBFAD59BF1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7827" y="5415256"/>
              <a:ext cx="433263" cy="433263"/>
            </a:xfrm>
            <a:prstGeom prst="rect">
              <a:avLst/>
            </a:prstGeom>
          </p:spPr>
        </p:pic>
        <p:sp>
          <p:nvSpPr>
            <p:cNvPr id="30" name="TextBox 29">
              <a:extLst>
                <a:ext uri="{FF2B5EF4-FFF2-40B4-BE49-F238E27FC236}">
                  <a16:creationId xmlns:a16="http://schemas.microsoft.com/office/drawing/2014/main" id="{47978780-C601-7E40-3764-074813E86BA8}"/>
                </a:ext>
              </a:extLst>
            </p:cNvPr>
            <p:cNvSpPr txBox="1"/>
            <p:nvPr/>
          </p:nvSpPr>
          <p:spPr>
            <a:xfrm>
              <a:off x="3751090" y="5447222"/>
              <a:ext cx="25336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panose="00000500000000000000" pitchFamily="2" charset="0"/>
                  <a:ea typeface="+mn-ea"/>
                  <a:cs typeface="Arial"/>
                </a:rPr>
                <a:t>GHHInational</a:t>
              </a:r>
            </a:p>
          </p:txBody>
        </p:sp>
      </p:grpSp>
      <p:grpSp>
        <p:nvGrpSpPr>
          <p:cNvPr id="32" name="Group 31">
            <a:extLst>
              <a:ext uri="{FF2B5EF4-FFF2-40B4-BE49-F238E27FC236}">
                <a16:creationId xmlns:a16="http://schemas.microsoft.com/office/drawing/2014/main" id="{03BFC69C-DDD8-6556-0DC5-F093CF4519A2}"/>
              </a:ext>
            </a:extLst>
          </p:cNvPr>
          <p:cNvGrpSpPr/>
          <p:nvPr/>
        </p:nvGrpSpPr>
        <p:grpSpPr>
          <a:xfrm>
            <a:off x="8375107" y="6248546"/>
            <a:ext cx="2966911" cy="433263"/>
            <a:chOff x="3541619" y="6070929"/>
            <a:chExt cx="2966911" cy="433263"/>
          </a:xfrm>
        </p:grpSpPr>
        <p:pic>
          <p:nvPicPr>
            <p:cNvPr id="17" name="Graphic 16">
              <a:extLst>
                <a:ext uri="{FF2B5EF4-FFF2-40B4-BE49-F238E27FC236}">
                  <a16:creationId xmlns:a16="http://schemas.microsoft.com/office/drawing/2014/main" id="{CD7C0C7E-E87A-9FF3-8C6B-E6977F2BCF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41619" y="6070929"/>
              <a:ext cx="433263" cy="433263"/>
            </a:xfrm>
            <a:prstGeom prst="rect">
              <a:avLst/>
            </a:prstGeom>
          </p:spPr>
        </p:pic>
        <p:sp>
          <p:nvSpPr>
            <p:cNvPr id="31" name="TextBox 30">
              <a:extLst>
                <a:ext uri="{FF2B5EF4-FFF2-40B4-BE49-F238E27FC236}">
                  <a16:creationId xmlns:a16="http://schemas.microsoft.com/office/drawing/2014/main" id="{ABE0C6DC-ABA8-BA1F-D72F-857EC10A7060}"/>
                </a:ext>
              </a:extLst>
            </p:cNvPr>
            <p:cNvSpPr txBox="1"/>
            <p:nvPr/>
          </p:nvSpPr>
          <p:spPr>
            <a:xfrm>
              <a:off x="3974882" y="6070929"/>
              <a:ext cx="25336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panose="00000500000000000000" pitchFamily="2" charset="0"/>
                  <a:ea typeface="+mn-ea"/>
                  <a:cs typeface="Arial"/>
                </a:rPr>
                <a:t>healthy housing</a:t>
              </a:r>
            </a:p>
          </p:txBody>
        </p:sp>
      </p:grpSp>
      <p:sp>
        <p:nvSpPr>
          <p:cNvPr id="11" name="TextBox 10">
            <a:extLst>
              <a:ext uri="{FF2B5EF4-FFF2-40B4-BE49-F238E27FC236}">
                <a16:creationId xmlns:a16="http://schemas.microsoft.com/office/drawing/2014/main" id="{D497F998-2939-DC78-4A5E-BA258CC23E98}"/>
              </a:ext>
            </a:extLst>
          </p:cNvPr>
          <p:cNvSpPr txBox="1"/>
          <p:nvPr/>
        </p:nvSpPr>
        <p:spPr>
          <a:xfrm>
            <a:off x="266057" y="615508"/>
            <a:ext cx="3011454" cy="646331"/>
          </a:xfrm>
          <a:prstGeom prst="rect">
            <a:avLst/>
          </a:prstGeom>
          <a:solidFill>
            <a:schemeClr val="accent1">
              <a:alpha val="61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ontserrat" pitchFamily="2" charset="0"/>
                <a:ea typeface="+mn-ea"/>
                <a:cs typeface="Arial"/>
              </a:rPr>
              <a:t>Questions?</a:t>
            </a:r>
          </a:p>
        </p:txBody>
      </p:sp>
    </p:spTree>
    <p:extLst>
      <p:ext uri="{BB962C8B-B14F-4D97-AF65-F5344CB8AC3E}">
        <p14:creationId xmlns:p14="http://schemas.microsoft.com/office/powerpoint/2010/main" val="4202252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C1949F-60FE-43B3-A249-7D6262D7746F}"/>
              </a:ext>
            </a:extLst>
          </p:cNvPr>
          <p:cNvSpPr/>
          <p:nvPr/>
        </p:nvSpPr>
        <p:spPr>
          <a:xfrm>
            <a:off x="643464" y="1631662"/>
            <a:ext cx="5477697" cy="4544449"/>
          </a:xfrm>
          <a:prstGeom prst="rect">
            <a:avLst/>
          </a:prstGeom>
        </p:spPr>
        <p:txBody>
          <a:bodyPr wrap="square">
            <a:spAutoFit/>
          </a:bodyPr>
          <a:lstStyle/>
          <a:p>
            <a:pPr defTabSz="457155">
              <a:defRPr/>
            </a:pPr>
            <a:r>
              <a:rPr lang="en-US" sz="2133" b="1" dirty="0">
                <a:solidFill>
                  <a:srgbClr val="6E6F71"/>
                </a:solidFill>
                <a:latin typeface="Arial Nova Cond"/>
                <a:cs typeface="Arial"/>
              </a:rPr>
              <a:t>Ruth Ann Norton</a:t>
            </a:r>
          </a:p>
          <a:p>
            <a:pPr defTabSz="457155">
              <a:defRPr/>
            </a:pPr>
            <a:r>
              <a:rPr lang="en-US" sz="2133" dirty="0">
                <a:solidFill>
                  <a:srgbClr val="6E6F71"/>
                </a:solidFill>
                <a:latin typeface="Arial Nova Cond"/>
                <a:cs typeface="Arial"/>
              </a:rPr>
              <a:t>President &amp; CEO</a:t>
            </a:r>
          </a:p>
          <a:p>
            <a:pPr defTabSz="457155">
              <a:defRPr/>
            </a:pPr>
            <a:r>
              <a:rPr lang="en-US" sz="2133" dirty="0">
                <a:solidFill>
                  <a:srgbClr val="6E6F71"/>
                </a:solidFill>
                <a:latin typeface="Arial Nova Cond"/>
                <a:cs typeface="Arial"/>
              </a:rPr>
              <a:t>Green &amp; Healthy Homes Initiative</a:t>
            </a:r>
          </a:p>
          <a:p>
            <a:pPr defTabSz="457155">
              <a:defRPr/>
            </a:pPr>
            <a:r>
              <a:rPr lang="en-US" sz="2133" dirty="0">
                <a:solidFill>
                  <a:srgbClr val="6E6F71"/>
                </a:solidFill>
                <a:latin typeface="Arial Nova Cond"/>
                <a:cs typeface="Arial"/>
                <a:hlinkClick r:id="rId2"/>
              </a:rPr>
              <a:t>ranorton@ghhi.org</a:t>
            </a:r>
            <a:endParaRPr lang="en-US" sz="2133" dirty="0">
              <a:solidFill>
                <a:srgbClr val="6E6F71"/>
              </a:solidFill>
              <a:latin typeface="Arial Nova Cond"/>
              <a:cs typeface="Arial"/>
            </a:endParaRPr>
          </a:p>
          <a:p>
            <a:pPr defTabSz="457155">
              <a:defRPr/>
            </a:pPr>
            <a:endParaRPr lang="en-US" sz="1600" dirty="0">
              <a:solidFill>
                <a:srgbClr val="8ABA33"/>
              </a:solidFill>
              <a:latin typeface="Arial Nova Cond"/>
              <a:cs typeface="Arial"/>
            </a:endParaRPr>
          </a:p>
          <a:p>
            <a:pPr defTabSz="457155">
              <a:lnSpc>
                <a:spcPct val="150000"/>
              </a:lnSpc>
              <a:defRPr/>
            </a:pPr>
            <a:r>
              <a:rPr lang="en-US" sz="2133" dirty="0">
                <a:solidFill>
                  <a:srgbClr val="8ABA33"/>
                </a:solidFill>
                <a:latin typeface="Arial Nova Cond"/>
                <a:cs typeface="Arial"/>
                <a:hlinkClick r:id="rId3"/>
              </a:rPr>
              <a:t>www.ghhi.org</a:t>
            </a:r>
            <a:endParaRPr lang="en-US" sz="2133" dirty="0">
              <a:solidFill>
                <a:srgbClr val="8ABA33"/>
              </a:solidFill>
              <a:latin typeface="Arial Nova Cond"/>
              <a:cs typeface="Arial"/>
            </a:endParaRPr>
          </a:p>
          <a:p>
            <a:pPr defTabSz="457155">
              <a:lnSpc>
                <a:spcPct val="150000"/>
              </a:lnSpc>
              <a:defRPr/>
            </a:pPr>
            <a:br>
              <a:rPr lang="en-US" sz="2133" dirty="0">
                <a:solidFill>
                  <a:srgbClr val="6E6F71"/>
                </a:solidFill>
                <a:latin typeface="Arial Nova Cond"/>
                <a:cs typeface="Arial"/>
              </a:rPr>
            </a:br>
            <a:r>
              <a:rPr lang="en-US" sz="2133" dirty="0">
                <a:solidFill>
                  <a:srgbClr val="6E6F71"/>
                </a:solidFill>
                <a:latin typeface="Arial Nova Cond"/>
                <a:cs typeface="Arial"/>
              </a:rPr>
              <a:t>	@HealthyHousing </a:t>
            </a:r>
          </a:p>
          <a:p>
            <a:pPr defTabSz="457155">
              <a:lnSpc>
                <a:spcPct val="150000"/>
              </a:lnSpc>
              <a:defRPr/>
            </a:pPr>
            <a:r>
              <a:rPr lang="en-US" sz="2133" dirty="0">
                <a:solidFill>
                  <a:srgbClr val="6E6F71"/>
                </a:solidFill>
                <a:latin typeface="Arial Nova Cond"/>
                <a:cs typeface="Arial"/>
              </a:rPr>
              <a:t>	@RuthAnnNorton</a:t>
            </a:r>
            <a:br>
              <a:rPr lang="en-US" sz="2133" dirty="0">
                <a:solidFill>
                  <a:srgbClr val="6E6F71"/>
                </a:solidFill>
                <a:latin typeface="Arial Nova Cond"/>
                <a:cs typeface="Arial"/>
              </a:rPr>
            </a:br>
            <a:r>
              <a:rPr lang="en-US" sz="2133" dirty="0">
                <a:solidFill>
                  <a:srgbClr val="6E6F71"/>
                </a:solidFill>
                <a:latin typeface="Arial Nova Cond"/>
                <a:cs typeface="Arial"/>
              </a:rPr>
              <a:t>	GHHInational</a:t>
            </a:r>
            <a:br>
              <a:rPr lang="en-US" sz="2133" dirty="0">
                <a:solidFill>
                  <a:srgbClr val="6E6F71"/>
                </a:solidFill>
                <a:latin typeface="Arial Nova Cond"/>
                <a:cs typeface="Arial"/>
              </a:rPr>
            </a:br>
            <a:r>
              <a:rPr lang="en-US" sz="2133" dirty="0">
                <a:solidFill>
                  <a:srgbClr val="6E6F71"/>
                </a:solidFill>
                <a:latin typeface="Arial Nova Cond"/>
                <a:cs typeface="Arial"/>
              </a:rPr>
              <a:t>	healthy_housing</a:t>
            </a:r>
          </a:p>
        </p:txBody>
      </p:sp>
      <p:pic>
        <p:nvPicPr>
          <p:cNvPr id="1032" name="Picture 8" descr="Who Made That Twitter Bird? - The New York Times">
            <a:extLst>
              <a:ext uri="{FF2B5EF4-FFF2-40B4-BE49-F238E27FC236}">
                <a16:creationId xmlns:a16="http://schemas.microsoft.com/office/drawing/2014/main" id="{6F79F01D-467D-406B-BBA2-13C9DA3886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227"/>
          <a:stretch/>
        </p:blipFill>
        <p:spPr bwMode="auto">
          <a:xfrm>
            <a:off x="698905" y="4351966"/>
            <a:ext cx="353483" cy="3029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D85A204-BCB6-48A1-9F56-88042F94B1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647" y="5845628"/>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1BBE0FA-6D7A-4DC4-ADD2-3DB28CA893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647" y="530419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building&#10;&#10;Description automatically generated">
            <a:extLst>
              <a:ext uri="{FF2B5EF4-FFF2-40B4-BE49-F238E27FC236}">
                <a16:creationId xmlns:a16="http://schemas.microsoft.com/office/drawing/2014/main" id="{8A8C8CF7-5DF4-ABE1-CCBE-4DE64C56D3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40" t="-2" b="174"/>
          <a:stretch/>
        </p:blipFill>
        <p:spPr>
          <a:xfrm>
            <a:off x="6121160" y="682791"/>
            <a:ext cx="5775872" cy="5524653"/>
          </a:xfrm>
          <a:prstGeom prst="rect">
            <a:avLst/>
          </a:prstGeom>
        </p:spPr>
      </p:pic>
      <p:pic>
        <p:nvPicPr>
          <p:cNvPr id="3" name="Picture 8" descr="Who Made That Twitter Bird? - The New York Times">
            <a:extLst>
              <a:ext uri="{FF2B5EF4-FFF2-40B4-BE49-F238E27FC236}">
                <a16:creationId xmlns:a16="http://schemas.microsoft.com/office/drawing/2014/main" id="{4C0FCAF2-01F3-1C12-C4CB-9EFF6BE38D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227"/>
          <a:stretch/>
        </p:blipFill>
        <p:spPr bwMode="auto">
          <a:xfrm>
            <a:off x="698661" y="4828082"/>
            <a:ext cx="353483" cy="30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32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F7944-0EAF-4E1E-7A20-E40AE111E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7CC54-5C66-B17D-EE23-3BE64E53CF3B}"/>
              </a:ext>
            </a:extLst>
          </p:cNvPr>
          <p:cNvSpPr>
            <a:spLocks noGrp="1"/>
          </p:cNvSpPr>
          <p:nvPr>
            <p:ph type="title"/>
          </p:nvPr>
        </p:nvSpPr>
        <p:spPr>
          <a:xfrm>
            <a:off x="620486" y="2102192"/>
            <a:ext cx="11190513" cy="1653379"/>
          </a:xfrm>
        </p:spPr>
        <p:txBody>
          <a:bodyPr>
            <a:normAutofit/>
          </a:bodyPr>
          <a:lstStyle/>
          <a:p>
            <a:r>
              <a:rPr lang="en-US" dirty="0"/>
              <a:t>Whole House - Aligning, Braiding, and Coordinating </a:t>
            </a:r>
          </a:p>
        </p:txBody>
      </p:sp>
    </p:spTree>
    <p:extLst>
      <p:ext uri="{BB962C8B-B14F-4D97-AF65-F5344CB8AC3E}">
        <p14:creationId xmlns:p14="http://schemas.microsoft.com/office/powerpoint/2010/main" val="82207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A33BA-D95B-4934-B885-7B1686F7B9DB}"/>
              </a:ext>
            </a:extLst>
          </p:cNvPr>
          <p:cNvSpPr>
            <a:spLocks noGrp="1"/>
          </p:cNvSpPr>
          <p:nvPr>
            <p:ph type="title"/>
          </p:nvPr>
        </p:nvSpPr>
        <p:spPr>
          <a:xfrm>
            <a:off x="1371600" y="538774"/>
            <a:ext cx="10668000" cy="609604"/>
          </a:xfrm>
        </p:spPr>
        <p:txBody>
          <a:bodyPr>
            <a:normAutofit fontScale="90000"/>
          </a:bodyPr>
          <a:lstStyle/>
          <a:p>
            <a:r>
              <a:rPr lang="en-US" sz="2667" dirty="0">
                <a:latin typeface="+mj-lt"/>
                <a:cs typeface="Levenim MT"/>
              </a:rPr>
              <a:t>GHHI Model: Aligning Resources for Holistic Housing Retrofits in Occupied Homes</a:t>
            </a:r>
            <a:br>
              <a:rPr lang="en-US" dirty="0">
                <a:latin typeface="+mj-lt"/>
              </a:rPr>
            </a:br>
            <a:r>
              <a:rPr lang="en-US" b="0" dirty="0">
                <a:solidFill>
                  <a:srgbClr val="000000"/>
                </a:solidFill>
                <a:latin typeface="+mj-lt"/>
                <a:cs typeface="Levenim MT"/>
              </a:rPr>
              <a:t>• Adoption of Whole House Approach</a:t>
            </a:r>
            <a:br>
              <a:rPr lang="en-US" b="0" dirty="0">
                <a:latin typeface="+mj-lt"/>
              </a:rPr>
            </a:br>
            <a:r>
              <a:rPr lang="en-US" b="0" dirty="0">
                <a:solidFill>
                  <a:srgbClr val="000000"/>
                </a:solidFill>
                <a:latin typeface="+mj-lt"/>
                <a:cs typeface="Levenim MT"/>
              </a:rPr>
              <a:t>• Supports housing and community stability, increased housing values, wealth transfer </a:t>
            </a:r>
            <a:br>
              <a:rPr lang="en-US" dirty="0">
                <a:latin typeface="+mj-lt"/>
              </a:rPr>
            </a:br>
            <a:endParaRPr lang="en-US" sz="2133" dirty="0">
              <a:latin typeface="+mj-lt"/>
            </a:endParaRPr>
          </a:p>
        </p:txBody>
      </p:sp>
      <p:sp>
        <p:nvSpPr>
          <p:cNvPr id="2" name="Slide Number Placeholder 1">
            <a:extLst>
              <a:ext uri="{FF2B5EF4-FFF2-40B4-BE49-F238E27FC236}">
                <a16:creationId xmlns:a16="http://schemas.microsoft.com/office/drawing/2014/main" id="{DF3A5992-9C40-4582-B132-325E5344C063}"/>
              </a:ext>
            </a:extLst>
          </p:cNvPr>
          <p:cNvSpPr>
            <a:spLocks noGrp="1"/>
          </p:cNvSpPr>
          <p:nvPr>
            <p:ph type="sldNum" sz="quarter" idx="12"/>
          </p:nvPr>
        </p:nvSpPr>
        <p:spPr/>
        <p:txBody>
          <a:bodyPr/>
          <a:lstStyle/>
          <a:p>
            <a:pPr defTabSz="457155"/>
            <a:fld id="{053C8BF4-6EA1-496D-AD50-D43E46208DB0}" type="slidenum">
              <a:rPr lang="en-US">
                <a:solidFill>
                  <a:srgbClr val="FFFFFF"/>
                </a:solidFill>
                <a:cs typeface="Arial"/>
              </a:rPr>
              <a:pPr defTabSz="457155"/>
              <a:t>5</a:t>
            </a:fld>
            <a:endParaRPr lang="en-US" dirty="0">
              <a:solidFill>
                <a:srgbClr val="FFFFFF"/>
              </a:solidFill>
              <a:cs typeface="Arial"/>
            </a:endParaRPr>
          </a:p>
        </p:txBody>
      </p:sp>
      <p:grpSp>
        <p:nvGrpSpPr>
          <p:cNvPr id="23" name="Group 22">
            <a:extLst>
              <a:ext uri="{FF2B5EF4-FFF2-40B4-BE49-F238E27FC236}">
                <a16:creationId xmlns:a16="http://schemas.microsoft.com/office/drawing/2014/main" id="{22024CCA-4FF0-4804-A9C0-9744C700E88A}"/>
              </a:ext>
            </a:extLst>
          </p:cNvPr>
          <p:cNvGrpSpPr/>
          <p:nvPr/>
        </p:nvGrpSpPr>
        <p:grpSpPr>
          <a:xfrm>
            <a:off x="693246" y="2192587"/>
            <a:ext cx="2772217" cy="3994611"/>
            <a:chOff x="15718" y="783146"/>
            <a:chExt cx="2967709" cy="4965342"/>
          </a:xfrm>
          <a:solidFill>
            <a:srgbClr val="6A9C41"/>
          </a:solidFill>
        </p:grpSpPr>
        <p:sp>
          <p:nvSpPr>
            <p:cNvPr id="24" name="Rectangle 23">
              <a:extLst>
                <a:ext uri="{FF2B5EF4-FFF2-40B4-BE49-F238E27FC236}">
                  <a16:creationId xmlns:a16="http://schemas.microsoft.com/office/drawing/2014/main" id="{F5293DBA-1E2A-47BD-BF9F-4381BD8A015E}"/>
                </a:ext>
              </a:extLst>
            </p:cNvPr>
            <p:cNvSpPr/>
            <p:nvPr/>
          </p:nvSpPr>
          <p:spPr>
            <a:xfrm>
              <a:off x="98560" y="783146"/>
              <a:ext cx="2884867" cy="1041530"/>
            </a:xfrm>
            <a:prstGeom prst="rect">
              <a:avLst/>
            </a:prstGeom>
            <a:gr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1219140">
                <a:defRPr/>
              </a:pPr>
              <a:r>
                <a:rPr lang="en-US" sz="2667" b="1" kern="0" dirty="0">
                  <a:solidFill>
                    <a:prstClr val="white"/>
                  </a:solidFill>
                  <a:latin typeface="Arial Nova Cond"/>
                  <a:ea typeface="Verdana" panose="020B0604030504040204" pitchFamily="34" charset="0"/>
                  <a:cs typeface="Verdana" panose="020B0604030504040204" pitchFamily="34" charset="0"/>
                </a:rPr>
                <a:t>Align</a:t>
              </a:r>
              <a:endParaRPr lang="en-US" sz="1467" b="1" kern="0" dirty="0">
                <a:solidFill>
                  <a:prstClr val="white"/>
                </a:solidFill>
                <a:latin typeface="Arial Nova Cond"/>
                <a:ea typeface="Verdana" panose="020B0604030504040204" pitchFamily="34" charset="0"/>
                <a:cs typeface="Verdana" panose="020B0604030504040204" pitchFamily="34" charset="0"/>
              </a:endParaRPr>
            </a:p>
            <a:p>
              <a:pPr algn="ctr" defTabSz="1219140">
                <a:defRPr/>
              </a:pPr>
              <a:endParaRPr lang="en-US" sz="267" kern="0" dirty="0">
                <a:solidFill>
                  <a:prstClr val="white"/>
                </a:solidFill>
                <a:latin typeface="Arial Nova Cond"/>
                <a:cs typeface="Arial"/>
              </a:endParaRPr>
            </a:p>
            <a:p>
              <a:pPr algn="ctr" defTabSz="1219140">
                <a:defRPr/>
              </a:pPr>
              <a:r>
                <a:rPr lang="en-US" sz="1600" kern="0" dirty="0">
                  <a:solidFill>
                    <a:prstClr val="white"/>
                  </a:solidFill>
                  <a:latin typeface="Arial Nova Cond"/>
                  <a:cs typeface="Arial"/>
                </a:rPr>
                <a:t>services &amp; funding</a:t>
              </a:r>
            </a:p>
          </p:txBody>
        </p:sp>
        <p:sp>
          <p:nvSpPr>
            <p:cNvPr id="25" name="Rectangle 24">
              <a:extLst>
                <a:ext uri="{FF2B5EF4-FFF2-40B4-BE49-F238E27FC236}">
                  <a16:creationId xmlns:a16="http://schemas.microsoft.com/office/drawing/2014/main" id="{4B18318B-E00B-41FD-BEA5-72B7F8EED0FF}"/>
                </a:ext>
              </a:extLst>
            </p:cNvPr>
            <p:cNvSpPr/>
            <p:nvPr/>
          </p:nvSpPr>
          <p:spPr>
            <a:xfrm>
              <a:off x="98560" y="2568450"/>
              <a:ext cx="2884867" cy="1149634"/>
            </a:xfrm>
            <a:prstGeom prst="rect">
              <a:avLst/>
            </a:prstGeom>
            <a:gr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20" tIns="60960" rIns="121920" bIns="60960" rtlCol="0" anchor="ctr"/>
            <a:lstStyle/>
            <a:p>
              <a:pPr algn="ctr" defTabSz="1219140">
                <a:defRPr/>
              </a:pPr>
              <a:r>
                <a:rPr lang="en-US" sz="2667" b="1" kern="0" dirty="0">
                  <a:solidFill>
                    <a:prstClr val="white"/>
                  </a:solidFill>
                  <a:latin typeface="Arial Nova Cond"/>
                  <a:ea typeface="Verdana" panose="020B0604030504040204" pitchFamily="34" charset="0"/>
                  <a:cs typeface="Verdana" panose="020B0604030504040204" pitchFamily="34" charset="0"/>
                </a:rPr>
                <a:t>Braid </a:t>
              </a:r>
              <a:endParaRPr lang="en-US" sz="3200" b="1" kern="0" dirty="0">
                <a:solidFill>
                  <a:prstClr val="white"/>
                </a:solidFill>
                <a:latin typeface="Arial Nova Cond"/>
                <a:ea typeface="Verdana" panose="020B0604030504040204" pitchFamily="34" charset="0"/>
                <a:cs typeface="Verdana" panose="020B0604030504040204" pitchFamily="34" charset="0"/>
              </a:endParaRPr>
            </a:p>
            <a:p>
              <a:pPr algn="ctr" defTabSz="1219140">
                <a:defRPr/>
              </a:pPr>
              <a:endParaRPr lang="en-US" sz="267" kern="0" dirty="0">
                <a:solidFill>
                  <a:prstClr val="white"/>
                </a:solidFill>
                <a:latin typeface="Arial Nova Cond"/>
                <a:cs typeface="Arial"/>
              </a:endParaRPr>
            </a:p>
            <a:p>
              <a:pPr algn="ctr" defTabSz="1219140">
                <a:defRPr/>
              </a:pPr>
              <a:r>
                <a:rPr lang="en-US" sz="1600" kern="0" dirty="0">
                  <a:solidFill>
                    <a:prstClr val="white"/>
                  </a:solidFill>
                  <a:latin typeface="Arial Nova Cond"/>
                  <a:cs typeface="Arial"/>
                </a:rPr>
                <a:t>multiple resources to prevent client deferral</a:t>
              </a:r>
            </a:p>
          </p:txBody>
        </p:sp>
        <p:sp>
          <p:nvSpPr>
            <p:cNvPr id="26" name="Rectangle 25">
              <a:extLst>
                <a:ext uri="{FF2B5EF4-FFF2-40B4-BE49-F238E27FC236}">
                  <a16:creationId xmlns:a16="http://schemas.microsoft.com/office/drawing/2014/main" id="{4411468F-FEEB-4C2C-9A0F-553DE928B6C3}"/>
                </a:ext>
              </a:extLst>
            </p:cNvPr>
            <p:cNvSpPr/>
            <p:nvPr/>
          </p:nvSpPr>
          <p:spPr>
            <a:xfrm>
              <a:off x="15718" y="4706958"/>
              <a:ext cx="2884867" cy="1041530"/>
            </a:xfrm>
            <a:prstGeom prst="rect">
              <a:avLst/>
            </a:prstGeom>
            <a:gr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1219140">
                <a:defRPr/>
              </a:pPr>
              <a:r>
                <a:rPr lang="en-US" sz="2667" b="1" kern="0" dirty="0">
                  <a:solidFill>
                    <a:prstClr val="white"/>
                  </a:solidFill>
                  <a:latin typeface="Arial Nova Cond"/>
                  <a:ea typeface="Verdana" panose="020B0604030504040204" pitchFamily="34" charset="0"/>
                  <a:cs typeface="Verdana" panose="020B0604030504040204" pitchFamily="34" charset="0"/>
                </a:rPr>
                <a:t>Coordinate</a:t>
              </a:r>
            </a:p>
            <a:p>
              <a:pPr algn="ctr" defTabSz="1219140">
                <a:defRPr/>
              </a:pPr>
              <a:endParaRPr lang="en-US" sz="267" kern="0" dirty="0">
                <a:solidFill>
                  <a:prstClr val="white"/>
                </a:solidFill>
                <a:latin typeface="Arial Nova Cond"/>
                <a:cs typeface="Arial"/>
              </a:endParaRPr>
            </a:p>
            <a:p>
              <a:pPr algn="ctr" defTabSz="1219140">
                <a:defRPr/>
              </a:pPr>
              <a:r>
                <a:rPr lang="en-US" sz="1600" kern="0" dirty="0">
                  <a:solidFill>
                    <a:prstClr val="white"/>
                  </a:solidFill>
                  <a:latin typeface="Arial Nova Cond"/>
                  <a:cs typeface="Arial"/>
                </a:rPr>
                <a:t>improve service delivery</a:t>
              </a:r>
            </a:p>
          </p:txBody>
        </p:sp>
        <p:sp>
          <p:nvSpPr>
            <p:cNvPr id="27" name="Down Arrow 2">
              <a:extLst>
                <a:ext uri="{FF2B5EF4-FFF2-40B4-BE49-F238E27FC236}">
                  <a16:creationId xmlns:a16="http://schemas.microsoft.com/office/drawing/2014/main" id="{8B8EF635-0939-4D54-A87A-B8C5DCE97D21}"/>
                </a:ext>
              </a:extLst>
            </p:cNvPr>
            <p:cNvSpPr/>
            <p:nvPr/>
          </p:nvSpPr>
          <p:spPr>
            <a:xfrm>
              <a:off x="1219894" y="1910553"/>
              <a:ext cx="476516" cy="572018"/>
            </a:xfrm>
            <a:prstGeom prst="downArrow">
              <a:avLst/>
            </a:prstGeom>
            <a:grpFill/>
            <a:ln w="12700" cap="flat" cmpd="sng" algn="ctr">
              <a:solidFill>
                <a:sysClr val="windowText" lastClr="000000"/>
              </a:solidFill>
              <a:prstDash val="solid"/>
            </a:ln>
            <a:effectLst/>
          </p:spPr>
          <p:txBody>
            <a:bodyPr rtlCol="0" anchor="ctr"/>
            <a:lstStyle/>
            <a:p>
              <a:pPr algn="ctr" defTabSz="1219140">
                <a:defRPr/>
              </a:pPr>
              <a:endParaRPr lang="en-US" sz="1600" kern="0" dirty="0">
                <a:solidFill>
                  <a:prstClr val="white"/>
                </a:solidFill>
                <a:latin typeface="Arial Nova Cond"/>
                <a:cs typeface="Arial"/>
              </a:endParaRPr>
            </a:p>
          </p:txBody>
        </p:sp>
        <p:sp>
          <p:nvSpPr>
            <p:cNvPr id="28" name="Down Arrow 18">
              <a:extLst>
                <a:ext uri="{FF2B5EF4-FFF2-40B4-BE49-F238E27FC236}">
                  <a16:creationId xmlns:a16="http://schemas.microsoft.com/office/drawing/2014/main" id="{F52474D9-9346-4A8B-A84B-9DD5BD713CF1}"/>
                </a:ext>
              </a:extLst>
            </p:cNvPr>
            <p:cNvSpPr/>
            <p:nvPr/>
          </p:nvSpPr>
          <p:spPr>
            <a:xfrm>
              <a:off x="1219894" y="3912067"/>
              <a:ext cx="476516" cy="572018"/>
            </a:xfrm>
            <a:prstGeom prst="downArrow">
              <a:avLst/>
            </a:prstGeom>
            <a:grpFill/>
            <a:ln w="12700" cap="flat" cmpd="sng" algn="ctr">
              <a:solidFill>
                <a:sysClr val="windowText" lastClr="000000"/>
              </a:solidFill>
              <a:prstDash val="solid"/>
            </a:ln>
            <a:effectLst/>
          </p:spPr>
          <p:txBody>
            <a:bodyPr rtlCol="0" anchor="ctr"/>
            <a:lstStyle/>
            <a:p>
              <a:pPr algn="ctr" defTabSz="1219140">
                <a:defRPr/>
              </a:pPr>
              <a:endParaRPr lang="en-US" sz="1600" kern="0" dirty="0">
                <a:solidFill>
                  <a:prstClr val="white"/>
                </a:solidFill>
                <a:latin typeface="Arial Nova Cond"/>
                <a:cs typeface="Arial"/>
              </a:endParaRPr>
            </a:p>
          </p:txBody>
        </p:sp>
      </p:grpSp>
      <p:pic>
        <p:nvPicPr>
          <p:cNvPr id="7" name="Picture 7" descr="Diagram&#10;&#10;Description automatically generated">
            <a:extLst>
              <a:ext uri="{FF2B5EF4-FFF2-40B4-BE49-F238E27FC236}">
                <a16:creationId xmlns:a16="http://schemas.microsoft.com/office/drawing/2014/main" id="{52EC1B90-EE18-BF2B-41E6-03FE26A0AE02}"/>
              </a:ext>
            </a:extLst>
          </p:cNvPr>
          <p:cNvPicPr>
            <a:picLocks noChangeAspect="1"/>
          </p:cNvPicPr>
          <p:nvPr/>
        </p:nvPicPr>
        <p:blipFill>
          <a:blip r:embed="rId2"/>
          <a:stretch>
            <a:fillRect/>
          </a:stretch>
        </p:blipFill>
        <p:spPr>
          <a:xfrm>
            <a:off x="4111351" y="1871104"/>
            <a:ext cx="6605664" cy="4550448"/>
          </a:xfrm>
          <a:prstGeom prst="rect">
            <a:avLst/>
          </a:prstGeom>
        </p:spPr>
      </p:pic>
      <p:pic>
        <p:nvPicPr>
          <p:cNvPr id="8" name="Picture 8" descr="Graphical user interface, text, application&#10;&#10;Description automatically generated">
            <a:extLst>
              <a:ext uri="{FF2B5EF4-FFF2-40B4-BE49-F238E27FC236}">
                <a16:creationId xmlns:a16="http://schemas.microsoft.com/office/drawing/2014/main" id="{EA334CA4-9D7D-7187-57D1-56DF7C4E71E7}"/>
              </a:ext>
            </a:extLst>
          </p:cNvPr>
          <p:cNvPicPr>
            <a:picLocks noChangeAspect="1"/>
          </p:cNvPicPr>
          <p:nvPr/>
        </p:nvPicPr>
        <p:blipFill>
          <a:blip r:embed="rId3"/>
          <a:stretch>
            <a:fillRect/>
          </a:stretch>
        </p:blipFill>
        <p:spPr>
          <a:xfrm>
            <a:off x="4033966" y="3715830"/>
            <a:ext cx="2429183" cy="2603397"/>
          </a:xfrm>
          <a:prstGeom prst="rect">
            <a:avLst/>
          </a:prstGeom>
        </p:spPr>
      </p:pic>
      <p:sp>
        <p:nvSpPr>
          <p:cNvPr id="4" name="Rectangle 3">
            <a:extLst>
              <a:ext uri="{FF2B5EF4-FFF2-40B4-BE49-F238E27FC236}">
                <a16:creationId xmlns:a16="http://schemas.microsoft.com/office/drawing/2014/main" id="{12F76F49-38B2-DF45-D288-03A0816F1BFF}"/>
              </a:ext>
            </a:extLst>
          </p:cNvPr>
          <p:cNvSpPr/>
          <p:nvPr/>
        </p:nvSpPr>
        <p:spPr bwMode="auto">
          <a:xfrm>
            <a:off x="8557373" y="4287102"/>
            <a:ext cx="2429183" cy="2147151"/>
          </a:xfrm>
          <a:prstGeom prst="rect">
            <a:avLst/>
          </a:prstGeom>
          <a:solidFill>
            <a:schemeClr val="accent1">
              <a:lumMod val="20000"/>
              <a:lumOff val="80000"/>
            </a:schemeClr>
          </a:solidFill>
          <a:ln w="9525" cap="flat" cmpd="sng" algn="ctr">
            <a:noFill/>
            <a:prstDash val="solid"/>
            <a:round/>
            <a:headEnd type="none" w="lg" len="lg"/>
            <a:tailEnd type="none" w="lg" len="lg"/>
          </a:ln>
          <a:effectLst/>
        </p:spPr>
        <p:txBody>
          <a:bodyPr vert="horz" wrap="square" lIns="121920" tIns="121920" rIns="121920" bIns="60960" numCol="1" rtlCol="0" anchor="t" anchorCtr="0" compatLnSpc="1">
            <a:prstTxWarp prst="textNoShape">
              <a:avLst/>
            </a:prstTxWarp>
          </a:bodyPr>
          <a:lstStyle/>
          <a:p>
            <a:pPr defTabSz="1219170" fontAlgn="base">
              <a:spcBef>
                <a:spcPct val="0"/>
              </a:spcBef>
              <a:spcAft>
                <a:spcPct val="0"/>
              </a:spcAft>
            </a:pPr>
            <a:endParaRPr lang="en-US" sz="2133" b="1" dirty="0">
              <a:latin typeface="Arial Nova Cond" panose="020B0506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487C404-C4C1-BBB5-ADB8-54E06831E9E0}"/>
              </a:ext>
            </a:extLst>
          </p:cNvPr>
          <p:cNvSpPr txBox="1"/>
          <p:nvPr/>
        </p:nvSpPr>
        <p:spPr>
          <a:xfrm>
            <a:off x="8694999" y="4398033"/>
            <a:ext cx="2803756" cy="2275224"/>
          </a:xfrm>
          <a:prstGeom prst="rect">
            <a:avLst/>
          </a:prstGeom>
          <a:noFill/>
        </p:spPr>
        <p:txBody>
          <a:bodyPr wrap="square" lIns="0" tIns="0" rIns="0" bIns="0" rtlCol="0" anchor="t">
            <a:noAutofit/>
          </a:bodyPr>
          <a:lstStyle/>
          <a:p>
            <a:pPr marL="228594" indent="-228594">
              <a:buFont typeface="Wingdings" panose="05000000000000000000" pitchFamily="2" charset="2"/>
              <a:buChar char="ü"/>
            </a:pPr>
            <a:r>
              <a:rPr lang="en-US" sz="1467" b="1" dirty="0"/>
              <a:t>Lead Hazard Reduction</a:t>
            </a:r>
          </a:p>
          <a:p>
            <a:pPr marL="228594" indent="-228594">
              <a:buFont typeface="Wingdings" panose="05000000000000000000" pitchFamily="2" charset="2"/>
              <a:buChar char="ü"/>
            </a:pPr>
            <a:r>
              <a:rPr lang="en-US" sz="1467" b="1" dirty="0"/>
              <a:t>Asthma Trigger Control</a:t>
            </a:r>
          </a:p>
          <a:p>
            <a:pPr marL="228594" indent="-228594">
              <a:buFont typeface="Wingdings" panose="05000000000000000000" pitchFamily="2" charset="2"/>
              <a:buChar char="ü"/>
            </a:pPr>
            <a:r>
              <a:rPr lang="en-US" sz="1467" b="1" dirty="0"/>
              <a:t>Fall/Injury Prevention </a:t>
            </a:r>
          </a:p>
          <a:p>
            <a:pPr marL="228594" indent="-228594">
              <a:buFont typeface="Wingdings" panose="05000000000000000000" pitchFamily="2" charset="2"/>
              <a:buChar char="ü"/>
            </a:pPr>
            <a:r>
              <a:rPr lang="en-US" sz="1467" b="1" dirty="0"/>
              <a:t>Energy Efficiency</a:t>
            </a:r>
          </a:p>
          <a:p>
            <a:pPr marL="228594" indent="-228594">
              <a:buFont typeface="Wingdings" panose="05000000000000000000" pitchFamily="2" charset="2"/>
              <a:buChar char="ü"/>
            </a:pPr>
            <a:r>
              <a:rPr lang="en-US" sz="1467" b="1" dirty="0"/>
              <a:t>Weatherization</a:t>
            </a:r>
          </a:p>
          <a:p>
            <a:pPr marL="228594" indent="-228594">
              <a:buFont typeface="Wingdings" panose="05000000000000000000" pitchFamily="2" charset="2"/>
              <a:buChar char="ü"/>
            </a:pPr>
            <a:r>
              <a:rPr lang="en-US" sz="1467" b="1" dirty="0"/>
              <a:t>Housing Rehabilitation</a:t>
            </a:r>
          </a:p>
          <a:p>
            <a:pPr marL="228594" indent="-228594">
              <a:buFont typeface="Wingdings" panose="05000000000000000000" pitchFamily="2" charset="2"/>
              <a:buChar char="ü"/>
            </a:pPr>
            <a:r>
              <a:rPr lang="en-US" sz="1467" b="1" dirty="0"/>
              <a:t>Electrification</a:t>
            </a:r>
          </a:p>
          <a:p>
            <a:pPr marL="228594" indent="-228594">
              <a:buFont typeface="Wingdings" panose="05000000000000000000" pitchFamily="2" charset="2"/>
              <a:buChar char="ü"/>
            </a:pPr>
            <a:r>
              <a:rPr lang="en-US" sz="1467" b="1" dirty="0"/>
              <a:t>Decarbonization</a:t>
            </a:r>
          </a:p>
          <a:p>
            <a:endParaRPr lang="en-US" sz="1467" dirty="0"/>
          </a:p>
        </p:txBody>
      </p:sp>
    </p:spTree>
    <p:extLst>
      <p:ext uri="{BB962C8B-B14F-4D97-AF65-F5344CB8AC3E}">
        <p14:creationId xmlns:p14="http://schemas.microsoft.com/office/powerpoint/2010/main" val="212301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F0177C-D31A-E200-DD0B-97D3ADBC144A}"/>
              </a:ext>
            </a:extLst>
          </p:cNvPr>
          <p:cNvSpPr txBox="1"/>
          <p:nvPr/>
        </p:nvSpPr>
        <p:spPr>
          <a:xfrm>
            <a:off x="376221" y="444444"/>
            <a:ext cx="8643953" cy="523220"/>
          </a:xfrm>
          <a:prstGeom prst="rect">
            <a:avLst/>
          </a:prstGeom>
          <a:noFill/>
        </p:spPr>
        <p:txBody>
          <a:bodyPr wrap="square">
            <a:spAutoFit/>
          </a:bodyPr>
          <a:lstStyle/>
          <a:p>
            <a:r>
              <a:rPr lang="en-US" sz="2800" b="1" dirty="0">
                <a:solidFill>
                  <a:srgbClr val="8ABA33"/>
                </a:solidFill>
                <a:latin typeface="Montserrat" pitchFamily="2" charset="0"/>
              </a:rPr>
              <a:t>GHHI’s Whole-House Strategy </a:t>
            </a:r>
          </a:p>
        </p:txBody>
      </p:sp>
      <p:sp>
        <p:nvSpPr>
          <p:cNvPr id="6" name="TextBox 5">
            <a:extLst>
              <a:ext uri="{FF2B5EF4-FFF2-40B4-BE49-F238E27FC236}">
                <a16:creationId xmlns:a16="http://schemas.microsoft.com/office/drawing/2014/main" id="{F6AF5110-0818-DEF5-87CC-CD79F1B43709}"/>
              </a:ext>
            </a:extLst>
          </p:cNvPr>
          <p:cNvSpPr txBox="1"/>
          <p:nvPr/>
        </p:nvSpPr>
        <p:spPr>
          <a:xfrm>
            <a:off x="376221" y="1096400"/>
            <a:ext cx="10418510" cy="461665"/>
          </a:xfrm>
          <a:prstGeom prst="rect">
            <a:avLst/>
          </a:prstGeom>
          <a:noFill/>
        </p:spPr>
        <p:txBody>
          <a:bodyPr wrap="square">
            <a:spAutoFit/>
          </a:bodyPr>
          <a:lstStyle/>
          <a:p>
            <a:r>
              <a:rPr lang="en-US" sz="2400" b="1" dirty="0">
                <a:solidFill>
                  <a:schemeClr val="tx1">
                    <a:lumMod val="85000"/>
                    <a:lumOff val="15000"/>
                  </a:schemeClr>
                </a:solidFill>
                <a:latin typeface="Montserrat" pitchFamily="2" charset="0"/>
              </a:rPr>
              <a:t>Addressing the Root Causes in Homes</a:t>
            </a:r>
          </a:p>
        </p:txBody>
      </p:sp>
      <p:sp>
        <p:nvSpPr>
          <p:cNvPr id="16" name="TextBox 15">
            <a:extLst>
              <a:ext uri="{FF2B5EF4-FFF2-40B4-BE49-F238E27FC236}">
                <a16:creationId xmlns:a16="http://schemas.microsoft.com/office/drawing/2014/main" id="{D2357EEB-69A8-4F82-813E-BFC7BB55717E}"/>
              </a:ext>
            </a:extLst>
          </p:cNvPr>
          <p:cNvSpPr txBox="1"/>
          <p:nvPr/>
        </p:nvSpPr>
        <p:spPr>
          <a:xfrm>
            <a:off x="1241532" y="1771870"/>
            <a:ext cx="4698732" cy="738664"/>
          </a:xfrm>
          <a:prstGeom prst="rect">
            <a:avLst/>
          </a:prstGeom>
          <a:solidFill>
            <a:srgbClr val="FFC000"/>
          </a:solidFill>
        </p:spPr>
        <p:txBody>
          <a:bodyPr wrap="square">
            <a:spAutoFit/>
          </a:bodyPr>
          <a:lstStyle/>
          <a:p>
            <a:r>
              <a:rPr lang="en-US" sz="1400" b="1" dirty="0">
                <a:latin typeface="Montserrat" pitchFamily="2" charset="0"/>
              </a:rPr>
              <a:t>Hazard Recognition, Risk Assessment, Risk Management, and Phased Scope of Work to Address Multiple Intervention Needs:</a:t>
            </a:r>
          </a:p>
        </p:txBody>
      </p:sp>
      <p:sp>
        <p:nvSpPr>
          <p:cNvPr id="20" name="TextBox 19">
            <a:extLst>
              <a:ext uri="{FF2B5EF4-FFF2-40B4-BE49-F238E27FC236}">
                <a16:creationId xmlns:a16="http://schemas.microsoft.com/office/drawing/2014/main" id="{D072D69C-39DB-A8B7-B877-1E45FBE1DB2C}"/>
              </a:ext>
            </a:extLst>
          </p:cNvPr>
          <p:cNvSpPr txBox="1"/>
          <p:nvPr/>
        </p:nvSpPr>
        <p:spPr>
          <a:xfrm>
            <a:off x="1085797" y="2543889"/>
            <a:ext cx="5010203" cy="3959417"/>
          </a:xfrm>
          <a:prstGeom prst="rect">
            <a:avLst/>
          </a:prstGeom>
          <a:noFill/>
        </p:spPr>
        <p:txBody>
          <a:bodyPr wrap="square">
            <a:spAutoFit/>
          </a:bodyPr>
          <a:lstStyle/>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Lead-based paint hazards </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Asthma triggers (Mold, pests, VOCs)</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Injury hazards (Falls, fire, poisoning, etc.)</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Radon and asbestos hazards</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Energy efficiency/weatherization issues</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Electrification/decarbonization</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Solar panel installation</a:t>
            </a:r>
          </a:p>
          <a:p>
            <a:pPr marL="285750" indent="-285750">
              <a:lnSpc>
                <a:spcPct val="200000"/>
              </a:lnSpc>
              <a:buClr>
                <a:srgbClr val="8AAF36"/>
              </a:buClr>
              <a:buFont typeface="Montserrat" panose="00000500000000000000" pitchFamily="2" charset="0"/>
              <a:buChar char="›"/>
            </a:pPr>
            <a:r>
              <a:rPr lang="en-US" sz="1600" dirty="0">
                <a:solidFill>
                  <a:schemeClr val="tx1">
                    <a:lumMod val="85000"/>
                    <a:lumOff val="15000"/>
                  </a:schemeClr>
                </a:solidFill>
                <a:latin typeface="Montserrat" pitchFamily="2" charset="0"/>
              </a:rPr>
              <a:t>Housing rehabilitation</a:t>
            </a:r>
          </a:p>
        </p:txBody>
      </p:sp>
      <p:pic>
        <p:nvPicPr>
          <p:cNvPr id="25" name="Picture Placeholder 24" descr="A picture containing sky, building, outdoor, government building&#10;&#10;Description automatically generated">
            <a:extLst>
              <a:ext uri="{FF2B5EF4-FFF2-40B4-BE49-F238E27FC236}">
                <a16:creationId xmlns:a16="http://schemas.microsoft.com/office/drawing/2014/main" id="{C6C39763-2FBF-A7E2-0AE3-B49CB18478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73" r="4073"/>
          <a:stretch>
            <a:fillRect/>
          </a:stretch>
        </p:blipFill>
        <p:spPr>
          <a:xfrm>
            <a:off x="7070720" y="1959045"/>
            <a:ext cx="4698732" cy="3899755"/>
          </a:xfrm>
          <a:effectLst>
            <a:outerShdw blurRad="38100" algn="ctr" rotWithShape="0">
              <a:prstClr val="black">
                <a:alpha val="33000"/>
              </a:prstClr>
            </a:outerShdw>
          </a:effectLst>
        </p:spPr>
      </p:pic>
      <p:sp>
        <p:nvSpPr>
          <p:cNvPr id="5" name="Rectangle 4">
            <a:extLst>
              <a:ext uri="{FF2B5EF4-FFF2-40B4-BE49-F238E27FC236}">
                <a16:creationId xmlns:a16="http://schemas.microsoft.com/office/drawing/2014/main" id="{FFA04D6A-7C08-F7C2-FD0B-F9C9AF848AEA}"/>
              </a:ext>
            </a:extLst>
          </p:cNvPr>
          <p:cNvSpPr/>
          <p:nvPr/>
        </p:nvSpPr>
        <p:spPr>
          <a:xfrm>
            <a:off x="7070720" y="4705743"/>
            <a:ext cx="4698732" cy="1153057"/>
          </a:xfrm>
          <a:prstGeom prst="rect">
            <a:avLst/>
          </a:prstGeom>
          <a:solidFill>
            <a:srgbClr val="8A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6C430DA-963C-0985-8983-FF6901B20D6C}"/>
              </a:ext>
            </a:extLst>
          </p:cNvPr>
          <p:cNvSpPr txBox="1"/>
          <p:nvPr/>
        </p:nvSpPr>
        <p:spPr>
          <a:xfrm>
            <a:off x="7215662" y="4866772"/>
            <a:ext cx="4408848" cy="830997"/>
          </a:xfrm>
          <a:prstGeom prst="rect">
            <a:avLst/>
          </a:prstGeom>
          <a:noFill/>
        </p:spPr>
        <p:txBody>
          <a:bodyPr wrap="square">
            <a:spAutoFit/>
          </a:bodyPr>
          <a:lstStyle/>
          <a:p>
            <a:pPr algn="ctr"/>
            <a:r>
              <a:rPr lang="en-US" sz="1600" b="1" dirty="0">
                <a:solidFill>
                  <a:schemeClr val="bg1"/>
                </a:solidFill>
                <a:latin typeface="Montserrat" pitchFamily="2" charset="0"/>
              </a:rPr>
              <a:t>Conducted by cross-trained housing assessors, educators, and contractors addressing housing issues holistically​</a:t>
            </a:r>
          </a:p>
        </p:txBody>
      </p:sp>
      <p:cxnSp>
        <p:nvCxnSpPr>
          <p:cNvPr id="3" name="Straight Connector 2">
            <a:extLst>
              <a:ext uri="{FF2B5EF4-FFF2-40B4-BE49-F238E27FC236}">
                <a16:creationId xmlns:a16="http://schemas.microsoft.com/office/drawing/2014/main" id="{38D3A137-60AE-54AC-1BC7-F1BBFC6B2D06}"/>
              </a:ext>
            </a:extLst>
          </p:cNvPr>
          <p:cNvCxnSpPr>
            <a:cxnSpLocks/>
          </p:cNvCxnSpPr>
          <p:nvPr/>
        </p:nvCxnSpPr>
        <p:spPr>
          <a:xfrm>
            <a:off x="563283" y="66040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859CE2-570D-A1EB-6B52-9EC6DF40A4C5}"/>
              </a:ext>
            </a:extLst>
          </p:cNvPr>
          <p:cNvCxnSpPr>
            <a:cxnSpLocks/>
          </p:cNvCxnSpPr>
          <p:nvPr/>
        </p:nvCxnSpPr>
        <p:spPr>
          <a:xfrm>
            <a:off x="563283" y="3048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50122E50-3E25-F108-F026-7D980C547722}"/>
              </a:ext>
            </a:extLst>
          </p:cNvPr>
          <p:cNvSpPr/>
          <p:nvPr/>
        </p:nvSpPr>
        <p:spPr>
          <a:xfrm>
            <a:off x="376221" y="1739529"/>
            <a:ext cx="883775" cy="863520"/>
          </a:xfrm>
          <a:prstGeom prst="roundRect">
            <a:avLst>
              <a:gd name="adj" fmla="val 1011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065494DD-F61C-42FE-AC86-2AADA50CFA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547" y="1818810"/>
            <a:ext cx="658368" cy="658368"/>
          </a:xfrm>
          <a:prstGeom prst="rect">
            <a:avLst/>
          </a:prstGeom>
        </p:spPr>
      </p:pic>
      <p:pic>
        <p:nvPicPr>
          <p:cNvPr id="2" name="Picture 1" descr="A close up of a logo&#10;&#10;Description automatically generated with low confidence">
            <a:extLst>
              <a:ext uri="{FF2B5EF4-FFF2-40B4-BE49-F238E27FC236}">
                <a16:creationId xmlns:a16="http://schemas.microsoft.com/office/drawing/2014/main" id="{52BC9B39-0D93-B962-8599-BB9B7EE5F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4806" y="6256846"/>
            <a:ext cx="2023911" cy="296353"/>
          </a:xfrm>
          <a:prstGeom prst="rect">
            <a:avLst/>
          </a:prstGeom>
        </p:spPr>
      </p:pic>
    </p:spTree>
    <p:extLst>
      <p:ext uri="{BB962C8B-B14F-4D97-AF65-F5344CB8AC3E}">
        <p14:creationId xmlns:p14="http://schemas.microsoft.com/office/powerpoint/2010/main" val="4004154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3C01-B0C7-E25E-F12E-CDF6A35E6A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E877F5-0696-1222-D50A-26FFDAA4BD07}"/>
              </a:ext>
            </a:extLst>
          </p:cNvPr>
          <p:cNvSpPr>
            <a:spLocks noGrp="1"/>
          </p:cNvSpPr>
          <p:nvPr>
            <p:ph type="sldNum" sz="quarter" idx="12"/>
          </p:nvPr>
        </p:nvSpPr>
        <p:spPr/>
        <p:txBody>
          <a:bodyPr/>
          <a:lstStyle/>
          <a:p>
            <a:pPr algn="ctr" defTabSz="457167">
              <a:defRPr/>
            </a:pPr>
            <a:fld id="{053C8BF4-6EA1-496D-AD50-D43E46208DB0}" type="slidenum">
              <a:rPr lang="en-US" sz="933" b="1">
                <a:solidFill>
                  <a:srgbClr val="FFFFFF"/>
                </a:solidFill>
                <a:latin typeface="Arial Nova Cond" panose="020B0506020202020204" pitchFamily="34" charset="0"/>
                <a:cs typeface="Arial"/>
              </a:rPr>
              <a:pPr algn="ctr" defTabSz="457167">
                <a:defRPr/>
              </a:pPr>
              <a:t>7</a:t>
            </a:fld>
            <a:endParaRPr lang="en-US" sz="933" b="1" dirty="0">
              <a:solidFill>
                <a:srgbClr val="FFFFFF"/>
              </a:solidFill>
              <a:latin typeface="Arial Nova Cond" panose="020B0506020202020204" pitchFamily="34" charset="0"/>
              <a:cs typeface="Arial"/>
            </a:endParaRPr>
          </a:p>
        </p:txBody>
      </p:sp>
      <p:sp>
        <p:nvSpPr>
          <p:cNvPr id="41" name="Title 40">
            <a:extLst>
              <a:ext uri="{FF2B5EF4-FFF2-40B4-BE49-F238E27FC236}">
                <a16:creationId xmlns:a16="http://schemas.microsoft.com/office/drawing/2014/main" id="{A2544418-3F3C-4116-2D66-F55F595CE7CA}"/>
              </a:ext>
            </a:extLst>
          </p:cNvPr>
          <p:cNvSpPr>
            <a:spLocks noGrp="1"/>
          </p:cNvSpPr>
          <p:nvPr>
            <p:ph type="title"/>
          </p:nvPr>
        </p:nvSpPr>
        <p:spPr>
          <a:xfrm>
            <a:off x="755650" y="1347143"/>
            <a:ext cx="10972800" cy="457200"/>
          </a:xfrm>
        </p:spPr>
        <p:txBody>
          <a:bodyPr>
            <a:noAutofit/>
          </a:bodyPr>
          <a:lstStyle/>
          <a:p>
            <a:r>
              <a:rPr lang="en-US" sz="3200" b="1" dirty="0">
                <a:latin typeface="Levenim MT"/>
                <a:cs typeface="Levenim MT"/>
              </a:rPr>
              <a:t>Telling Your Story Through Improved Data Tracking and Client Success Stories – Invest in Data and Evaluation Staffing and Systems</a:t>
            </a:r>
            <a:br>
              <a:rPr lang="en-US" sz="3200" b="1" dirty="0">
                <a:latin typeface="Levenim MT" panose="02010502060101010101" pitchFamily="2" charset="-79"/>
                <a:cs typeface="Levenim MT" panose="02010502060101010101" pitchFamily="2" charset="-79"/>
              </a:rPr>
            </a:br>
            <a:br>
              <a:rPr lang="en-US" sz="3200" b="1" dirty="0">
                <a:latin typeface="Levenim MT" panose="02010502060101010101" pitchFamily="2" charset="-79"/>
                <a:cs typeface="Levenim MT" panose="02010502060101010101" pitchFamily="2" charset="-79"/>
              </a:rPr>
            </a:br>
            <a:r>
              <a:rPr lang="en-US" sz="3200" b="1" dirty="0">
                <a:latin typeface="Levenim MT"/>
                <a:cs typeface="Levenim MT"/>
              </a:rPr>
              <a:t>Building the Case for Innovative and Cross Sector Investments in Housing Interventions</a:t>
            </a:r>
            <a:br>
              <a:rPr lang="en-US" sz="3200" b="1" dirty="0">
                <a:latin typeface="Levenim MT" panose="02010502060101010101" pitchFamily="2" charset="-79"/>
                <a:cs typeface="Levenim MT" panose="02010502060101010101" pitchFamily="2" charset="-79"/>
              </a:rPr>
            </a:br>
            <a:r>
              <a:rPr lang="en-US" sz="3200" b="1" dirty="0">
                <a:latin typeface="Levenim MT"/>
                <a:cs typeface="Levenim MT"/>
              </a:rPr>
              <a:t>(Co-Benefits and Partnerships)</a:t>
            </a:r>
            <a:br>
              <a:rPr lang="en-US" sz="3200" b="1" dirty="0">
                <a:latin typeface="Levenim MT" panose="02010502060101010101" pitchFamily="2" charset="-79"/>
                <a:cs typeface="Levenim MT" panose="02010502060101010101" pitchFamily="2" charset="-79"/>
              </a:rPr>
            </a:br>
            <a:br>
              <a:rPr lang="en-US" sz="3200" b="1" dirty="0">
                <a:latin typeface="Levenim MT" panose="02010502060101010101" pitchFamily="2" charset="-79"/>
                <a:cs typeface="Levenim MT" panose="02010502060101010101" pitchFamily="2" charset="-79"/>
              </a:rPr>
            </a:br>
            <a:endParaRPr lang="en-US" sz="3200" b="1" dirty="0">
              <a:solidFill>
                <a:srgbClr val="8AAF36"/>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303580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09EA1-072D-88D4-428B-711AC7DE0C8A}"/>
              </a:ext>
            </a:extLst>
          </p:cNvPr>
          <p:cNvSpPr>
            <a:spLocks noGrp="1"/>
          </p:cNvSpPr>
          <p:nvPr>
            <p:ph type="title"/>
          </p:nvPr>
        </p:nvSpPr>
        <p:spPr>
          <a:xfrm>
            <a:off x="523875" y="542924"/>
            <a:ext cx="10515600" cy="804863"/>
          </a:xfrm>
        </p:spPr>
        <p:txBody>
          <a:bodyPr/>
          <a:lstStyle/>
          <a:p>
            <a:r>
              <a:rPr lang="en-US" sz="3600" b="1" dirty="0">
                <a:latin typeface="Montserrat" panose="00000500000000000000" pitchFamily="2" charset="0"/>
              </a:rPr>
              <a:t>Elements of a Healthy Home</a:t>
            </a:r>
          </a:p>
        </p:txBody>
      </p:sp>
      <p:sp>
        <p:nvSpPr>
          <p:cNvPr id="3" name="TextBox 2">
            <a:extLst>
              <a:ext uri="{FF2B5EF4-FFF2-40B4-BE49-F238E27FC236}">
                <a16:creationId xmlns:a16="http://schemas.microsoft.com/office/drawing/2014/main" id="{87498C7D-8028-076C-5321-59DFD48F021D}"/>
              </a:ext>
            </a:extLst>
          </p:cNvPr>
          <p:cNvSpPr txBox="1"/>
          <p:nvPr/>
        </p:nvSpPr>
        <p:spPr>
          <a:xfrm>
            <a:off x="1464908" y="1503008"/>
            <a:ext cx="10820400" cy="4401205"/>
          </a:xfrm>
          <a:prstGeom prst="rect">
            <a:avLst/>
          </a:prstGeom>
          <a:noFill/>
        </p:spPr>
        <p:txBody>
          <a:bodyPr wrap="square" lIns="91440" tIns="45720" rIns="91440" bIns="45720" rtlCol="0" anchor="t">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Keep it dry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Keep it well-ventilated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a:ea typeface="+mn-ea"/>
                <a:cs typeface="+mn-cs"/>
              </a:rPr>
              <a:t>Keep it safe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Keep it contaminant free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Keep it pest free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Keep it clean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Keep it well maintained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8BB836"/>
                </a:solidFill>
                <a:effectLst/>
                <a:uLnTx/>
                <a:uFillTx/>
                <a:latin typeface="Montserrat" panose="00000500000000000000" pitchFamily="2" charset="0"/>
                <a:ea typeface="+mn-ea"/>
                <a:cs typeface="+mn-cs"/>
              </a:rPr>
              <a:t>Make it energy efficient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8BB836"/>
                </a:solidFill>
                <a:effectLst/>
                <a:uLnTx/>
                <a:uFillTx/>
                <a:latin typeface="Montserrat" panose="00000500000000000000" pitchFamily="2" charset="0"/>
                <a:ea typeface="+mn-ea"/>
                <a:cs typeface="+mn-cs"/>
              </a:rPr>
              <a:t>Make it all-electric</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8BB836"/>
                </a:solidFill>
                <a:effectLst/>
                <a:uLnTx/>
                <a:uFillTx/>
                <a:latin typeface="Montserrat" panose="00000500000000000000" pitchFamily="2" charset="0"/>
                <a:ea typeface="+mn-ea"/>
                <a:cs typeface="+mn-cs"/>
              </a:rPr>
              <a:t>Make it decarbonized</a:t>
            </a:r>
          </a:p>
        </p:txBody>
      </p:sp>
    </p:spTree>
    <p:extLst>
      <p:ext uri="{BB962C8B-B14F-4D97-AF65-F5344CB8AC3E}">
        <p14:creationId xmlns:p14="http://schemas.microsoft.com/office/powerpoint/2010/main" val="76263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F0177C-D31A-E200-DD0B-97D3ADBC144A}"/>
              </a:ext>
            </a:extLst>
          </p:cNvPr>
          <p:cNvSpPr txBox="1"/>
          <p:nvPr/>
        </p:nvSpPr>
        <p:spPr>
          <a:xfrm>
            <a:off x="2644976" y="760965"/>
            <a:ext cx="6902048" cy="1569660"/>
          </a:xfrm>
          <a:prstGeom prst="rect">
            <a:avLst/>
          </a:prstGeom>
          <a:noFill/>
        </p:spPr>
        <p:txBody>
          <a:bodyPr wrap="square">
            <a:spAutoFit/>
          </a:bodyPr>
          <a:lstStyle/>
          <a:p>
            <a:pPr algn="ctr"/>
            <a:r>
              <a:rPr lang="en-US" sz="3200" b="1" dirty="0">
                <a:solidFill>
                  <a:srgbClr val="8ABA33"/>
                </a:solidFill>
                <a:latin typeface="Montserrat" pitchFamily="2" charset="0"/>
              </a:rPr>
              <a:t>Results of GHHI’s Whole-House Approach in Baltimore at the Client Level</a:t>
            </a:r>
          </a:p>
        </p:txBody>
      </p:sp>
      <p:cxnSp>
        <p:nvCxnSpPr>
          <p:cNvPr id="3" name="Straight Connector 2">
            <a:extLst>
              <a:ext uri="{FF2B5EF4-FFF2-40B4-BE49-F238E27FC236}">
                <a16:creationId xmlns:a16="http://schemas.microsoft.com/office/drawing/2014/main" id="{70CAF128-D9FC-47D7-4D78-F4C78477F55E}"/>
              </a:ext>
            </a:extLst>
          </p:cNvPr>
          <p:cNvCxnSpPr>
            <a:cxnSpLocks/>
          </p:cNvCxnSpPr>
          <p:nvPr/>
        </p:nvCxnSpPr>
        <p:spPr>
          <a:xfrm>
            <a:off x="563283" y="66040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7AF20BB-E8CF-D17A-467D-AFBAE0AFAF5B}"/>
              </a:ext>
            </a:extLst>
          </p:cNvPr>
          <p:cNvCxnSpPr>
            <a:cxnSpLocks/>
          </p:cNvCxnSpPr>
          <p:nvPr/>
        </p:nvCxnSpPr>
        <p:spPr>
          <a:xfrm>
            <a:off x="563283" y="304801"/>
            <a:ext cx="110654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E692523B-AD8B-71C0-8445-088DC8331B0A}"/>
              </a:ext>
            </a:extLst>
          </p:cNvPr>
          <p:cNvSpPr/>
          <p:nvPr/>
        </p:nvSpPr>
        <p:spPr>
          <a:xfrm>
            <a:off x="516592" y="2353129"/>
            <a:ext cx="2128385" cy="3280724"/>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AACE316-3D46-5ECA-FFD2-85785C5AFC79}"/>
              </a:ext>
            </a:extLst>
          </p:cNvPr>
          <p:cNvSpPr/>
          <p:nvPr/>
        </p:nvSpPr>
        <p:spPr>
          <a:xfrm>
            <a:off x="2774200" y="2353129"/>
            <a:ext cx="2128385" cy="3280724"/>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CD8CFE10-BF65-8434-D13F-0B48964BFF97}"/>
              </a:ext>
            </a:extLst>
          </p:cNvPr>
          <p:cNvSpPr/>
          <p:nvPr/>
        </p:nvSpPr>
        <p:spPr>
          <a:xfrm>
            <a:off x="5031808" y="2353129"/>
            <a:ext cx="2128385" cy="3280724"/>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32AAF704-CAB2-0A51-5C4B-4E873880BFE8}"/>
              </a:ext>
            </a:extLst>
          </p:cNvPr>
          <p:cNvSpPr/>
          <p:nvPr/>
        </p:nvSpPr>
        <p:spPr>
          <a:xfrm>
            <a:off x="7289416" y="2353129"/>
            <a:ext cx="2128385" cy="3280724"/>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9F34A20F-DEEA-E7A9-63D9-63DC5A3C8435}"/>
              </a:ext>
            </a:extLst>
          </p:cNvPr>
          <p:cNvSpPr/>
          <p:nvPr/>
        </p:nvSpPr>
        <p:spPr>
          <a:xfrm>
            <a:off x="9547024" y="2353129"/>
            <a:ext cx="2128385" cy="3280724"/>
          </a:xfrm>
          <a:prstGeom prst="roundRect">
            <a:avLst/>
          </a:prstGeom>
          <a:solidFill>
            <a:schemeClr val="bg1">
              <a:lumMod val="95000"/>
            </a:schemeClr>
          </a:solidFill>
          <a:ln w="25400">
            <a:solidFill>
              <a:srgbClr val="8AA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327B1DA-36AA-7105-37D9-07C3DEE053CE}"/>
              </a:ext>
            </a:extLst>
          </p:cNvPr>
          <p:cNvSpPr txBox="1"/>
          <p:nvPr/>
        </p:nvSpPr>
        <p:spPr>
          <a:xfrm>
            <a:off x="447175" y="3950895"/>
            <a:ext cx="2262414" cy="738664"/>
          </a:xfrm>
          <a:prstGeom prst="rect">
            <a:avLst/>
          </a:prstGeom>
          <a:noFill/>
        </p:spPr>
        <p:txBody>
          <a:bodyPr wrap="square">
            <a:spAutoFit/>
          </a:bodyPr>
          <a:lstStyle/>
          <a:p>
            <a:pPr algn="ctr"/>
            <a:r>
              <a:rPr lang="en-US" sz="1400" b="1" dirty="0">
                <a:latin typeface="Montserrat" pitchFamily="2" charset="0"/>
              </a:rPr>
              <a:t>66% </a:t>
            </a:r>
            <a:r>
              <a:rPr lang="en-US" sz="1400" dirty="0">
                <a:latin typeface="Montserrat" pitchFamily="2" charset="0"/>
              </a:rPr>
              <a:t>reduction in asthma-related hospitalizations</a:t>
            </a:r>
          </a:p>
        </p:txBody>
      </p:sp>
      <p:sp>
        <p:nvSpPr>
          <p:cNvPr id="32" name="TextBox 31">
            <a:extLst>
              <a:ext uri="{FF2B5EF4-FFF2-40B4-BE49-F238E27FC236}">
                <a16:creationId xmlns:a16="http://schemas.microsoft.com/office/drawing/2014/main" id="{8CF4D9B0-6674-66B3-E869-F337B61EE775}"/>
              </a:ext>
            </a:extLst>
          </p:cNvPr>
          <p:cNvSpPr txBox="1"/>
          <p:nvPr/>
        </p:nvSpPr>
        <p:spPr>
          <a:xfrm>
            <a:off x="2749506" y="3950895"/>
            <a:ext cx="2177772" cy="954107"/>
          </a:xfrm>
          <a:prstGeom prst="rect">
            <a:avLst/>
          </a:prstGeom>
          <a:noFill/>
        </p:spPr>
        <p:txBody>
          <a:bodyPr wrap="square">
            <a:spAutoFit/>
          </a:bodyPr>
          <a:lstStyle/>
          <a:p>
            <a:pPr algn="ctr"/>
            <a:r>
              <a:rPr lang="en-US" sz="1400" b="1" dirty="0">
                <a:latin typeface="Montserrat" pitchFamily="2" charset="0"/>
              </a:rPr>
              <a:t>62% </a:t>
            </a:r>
            <a:r>
              <a:rPr lang="en-US" sz="1400" dirty="0">
                <a:latin typeface="Montserrat" pitchFamily="2" charset="0"/>
              </a:rPr>
              <a:t>increase in asthma-related perfect school attendance</a:t>
            </a:r>
          </a:p>
        </p:txBody>
      </p:sp>
      <p:sp>
        <p:nvSpPr>
          <p:cNvPr id="13" name="TextBox 12">
            <a:extLst>
              <a:ext uri="{FF2B5EF4-FFF2-40B4-BE49-F238E27FC236}">
                <a16:creationId xmlns:a16="http://schemas.microsoft.com/office/drawing/2014/main" id="{45281A94-9CC9-BCD8-2645-C6268DBD1241}"/>
              </a:ext>
            </a:extLst>
          </p:cNvPr>
          <p:cNvSpPr txBox="1"/>
          <p:nvPr/>
        </p:nvSpPr>
        <p:spPr>
          <a:xfrm>
            <a:off x="5167086" y="3950895"/>
            <a:ext cx="1857828" cy="1169551"/>
          </a:xfrm>
          <a:prstGeom prst="rect">
            <a:avLst/>
          </a:prstGeom>
          <a:noFill/>
        </p:spPr>
        <p:txBody>
          <a:bodyPr wrap="square">
            <a:spAutoFit/>
          </a:bodyPr>
          <a:lstStyle/>
          <a:p>
            <a:pPr algn="ctr"/>
            <a:r>
              <a:rPr lang="en-US" sz="1400" b="1" dirty="0">
                <a:latin typeface="Montserrat" pitchFamily="2" charset="0"/>
              </a:rPr>
              <a:t>88% </a:t>
            </a:r>
            <a:r>
              <a:rPr lang="en-US" sz="1400" dirty="0">
                <a:latin typeface="Montserrat" pitchFamily="2" charset="0"/>
              </a:rPr>
              <a:t>increase in parents not missing work due to their child’s asthma condition</a:t>
            </a:r>
          </a:p>
        </p:txBody>
      </p:sp>
      <p:sp>
        <p:nvSpPr>
          <p:cNvPr id="14" name="TextBox 13">
            <a:extLst>
              <a:ext uri="{FF2B5EF4-FFF2-40B4-BE49-F238E27FC236}">
                <a16:creationId xmlns:a16="http://schemas.microsoft.com/office/drawing/2014/main" id="{E83C8439-E09C-5099-D60A-DF7E2F105E39}"/>
              </a:ext>
            </a:extLst>
          </p:cNvPr>
          <p:cNvSpPr txBox="1"/>
          <p:nvPr/>
        </p:nvSpPr>
        <p:spPr>
          <a:xfrm>
            <a:off x="7264722" y="3950895"/>
            <a:ext cx="2177772" cy="1384995"/>
          </a:xfrm>
          <a:prstGeom prst="rect">
            <a:avLst/>
          </a:prstGeom>
          <a:noFill/>
        </p:spPr>
        <p:txBody>
          <a:bodyPr wrap="square">
            <a:spAutoFit/>
          </a:bodyPr>
          <a:lstStyle/>
          <a:p>
            <a:pPr algn="ctr"/>
            <a:r>
              <a:rPr lang="en-US" sz="1400" dirty="0">
                <a:latin typeface="Montserrat" pitchFamily="2" charset="0"/>
              </a:rPr>
              <a:t>Over </a:t>
            </a:r>
            <a:r>
              <a:rPr lang="en-US" sz="1400" b="1" dirty="0">
                <a:latin typeface="Montserrat" pitchFamily="2" charset="0"/>
              </a:rPr>
              <a:t>$2,000 </a:t>
            </a:r>
            <a:r>
              <a:rPr lang="en-US" sz="1400" dirty="0">
                <a:latin typeface="Montserrat" pitchFamily="2" charset="0"/>
              </a:rPr>
              <a:t>in Medicaid savings per child for children with asthma within 12 months compared to</a:t>
            </a:r>
          </a:p>
          <a:p>
            <a:pPr algn="ctr"/>
            <a:r>
              <a:rPr lang="en-US" sz="1400" dirty="0">
                <a:latin typeface="Montserrat" pitchFamily="2" charset="0"/>
              </a:rPr>
              <a:t>control group</a:t>
            </a:r>
          </a:p>
        </p:txBody>
      </p:sp>
      <p:sp>
        <p:nvSpPr>
          <p:cNvPr id="15" name="TextBox 14">
            <a:extLst>
              <a:ext uri="{FF2B5EF4-FFF2-40B4-BE49-F238E27FC236}">
                <a16:creationId xmlns:a16="http://schemas.microsoft.com/office/drawing/2014/main" id="{4C4C2707-FC36-025D-A46B-7FA8B08BFAE8}"/>
              </a:ext>
            </a:extLst>
          </p:cNvPr>
          <p:cNvSpPr txBox="1"/>
          <p:nvPr/>
        </p:nvSpPr>
        <p:spPr>
          <a:xfrm>
            <a:off x="9593715" y="3950895"/>
            <a:ext cx="2035002" cy="738664"/>
          </a:xfrm>
          <a:prstGeom prst="rect">
            <a:avLst/>
          </a:prstGeom>
          <a:noFill/>
        </p:spPr>
        <p:txBody>
          <a:bodyPr wrap="square">
            <a:spAutoFit/>
          </a:bodyPr>
          <a:lstStyle/>
          <a:p>
            <a:pPr algn="ctr"/>
            <a:r>
              <a:rPr lang="en-US" sz="1400" b="1" dirty="0">
                <a:latin typeface="Montserrat" pitchFamily="2" charset="0"/>
              </a:rPr>
              <a:t>$404 </a:t>
            </a:r>
            <a:r>
              <a:rPr lang="en-US" sz="1400" dirty="0">
                <a:latin typeface="Montserrat" pitchFamily="2" charset="0"/>
              </a:rPr>
              <a:t>average annual energy cost reduction per home</a:t>
            </a:r>
          </a:p>
        </p:txBody>
      </p:sp>
      <p:cxnSp>
        <p:nvCxnSpPr>
          <p:cNvPr id="43" name="Straight Connector 42">
            <a:extLst>
              <a:ext uri="{FF2B5EF4-FFF2-40B4-BE49-F238E27FC236}">
                <a16:creationId xmlns:a16="http://schemas.microsoft.com/office/drawing/2014/main" id="{A4AB916D-B7F7-E806-24DA-03A5908BD0B9}"/>
              </a:ext>
            </a:extLst>
          </p:cNvPr>
          <p:cNvCxnSpPr>
            <a:cxnSpLocks/>
          </p:cNvCxnSpPr>
          <p:nvPr/>
        </p:nvCxnSpPr>
        <p:spPr>
          <a:xfrm>
            <a:off x="1225184" y="3661229"/>
            <a:ext cx="711200" cy="0"/>
          </a:xfrm>
          <a:prstGeom prst="line">
            <a:avLst/>
          </a:prstGeom>
          <a:ln w="15875" cap="rnd">
            <a:solidFill>
              <a:srgbClr val="8AAF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DC284BD-25AA-BC24-32B4-CA5B1BD8B61B}"/>
              </a:ext>
            </a:extLst>
          </p:cNvPr>
          <p:cNvCxnSpPr>
            <a:cxnSpLocks/>
          </p:cNvCxnSpPr>
          <p:nvPr/>
        </p:nvCxnSpPr>
        <p:spPr>
          <a:xfrm>
            <a:off x="3482792" y="3661229"/>
            <a:ext cx="711200" cy="0"/>
          </a:xfrm>
          <a:prstGeom prst="line">
            <a:avLst/>
          </a:prstGeom>
          <a:ln w="15875" cap="rnd">
            <a:solidFill>
              <a:srgbClr val="8AAF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70AA084-F645-4784-AA84-04826F1EC9F7}"/>
              </a:ext>
            </a:extLst>
          </p:cNvPr>
          <p:cNvCxnSpPr>
            <a:cxnSpLocks/>
          </p:cNvCxnSpPr>
          <p:nvPr/>
        </p:nvCxnSpPr>
        <p:spPr>
          <a:xfrm>
            <a:off x="5740400" y="3661229"/>
            <a:ext cx="711200" cy="0"/>
          </a:xfrm>
          <a:prstGeom prst="line">
            <a:avLst/>
          </a:prstGeom>
          <a:ln w="15875" cap="rnd">
            <a:solidFill>
              <a:srgbClr val="8AAF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E1B0DEF-394D-4455-D79F-BF47E651A376}"/>
              </a:ext>
            </a:extLst>
          </p:cNvPr>
          <p:cNvCxnSpPr>
            <a:cxnSpLocks/>
          </p:cNvCxnSpPr>
          <p:nvPr/>
        </p:nvCxnSpPr>
        <p:spPr>
          <a:xfrm>
            <a:off x="7998008" y="3661229"/>
            <a:ext cx="711200" cy="0"/>
          </a:xfrm>
          <a:prstGeom prst="line">
            <a:avLst/>
          </a:prstGeom>
          <a:ln w="15875" cap="rnd">
            <a:solidFill>
              <a:srgbClr val="8AAF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EBEDC-A140-D6DA-DEF2-A382603C1E32}"/>
              </a:ext>
            </a:extLst>
          </p:cNvPr>
          <p:cNvCxnSpPr>
            <a:cxnSpLocks/>
          </p:cNvCxnSpPr>
          <p:nvPr/>
        </p:nvCxnSpPr>
        <p:spPr>
          <a:xfrm>
            <a:off x="10255616" y="3661229"/>
            <a:ext cx="711200" cy="0"/>
          </a:xfrm>
          <a:prstGeom prst="line">
            <a:avLst/>
          </a:prstGeom>
          <a:ln w="15875" cap="rnd">
            <a:solidFill>
              <a:srgbClr val="8AAF36"/>
            </a:solidFill>
          </a:ln>
        </p:spPr>
        <p:style>
          <a:lnRef idx="1">
            <a:schemeClr val="accent1"/>
          </a:lnRef>
          <a:fillRef idx="0">
            <a:schemeClr val="accent1"/>
          </a:fillRef>
          <a:effectRef idx="0">
            <a:schemeClr val="accent1"/>
          </a:effectRef>
          <a:fontRef idx="minor">
            <a:schemeClr val="tx1"/>
          </a:fontRef>
        </p:style>
      </p:cxnSp>
      <p:pic>
        <p:nvPicPr>
          <p:cNvPr id="49" name="Graphic 48">
            <a:extLst>
              <a:ext uri="{FF2B5EF4-FFF2-40B4-BE49-F238E27FC236}">
                <a16:creationId xmlns:a16="http://schemas.microsoft.com/office/drawing/2014/main" id="{97600434-A2BF-E281-9221-E83BD700A7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0379" y="2747790"/>
            <a:ext cx="716006" cy="716006"/>
          </a:xfrm>
          <a:prstGeom prst="rect">
            <a:avLst/>
          </a:prstGeom>
        </p:spPr>
      </p:pic>
      <p:pic>
        <p:nvPicPr>
          <p:cNvPr id="51" name="Graphic 50">
            <a:extLst>
              <a:ext uri="{FF2B5EF4-FFF2-40B4-BE49-F238E27FC236}">
                <a16:creationId xmlns:a16="http://schemas.microsoft.com/office/drawing/2014/main" id="{3408B1A4-1F44-9E36-4A1E-44D2AA06C1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2792" y="2747790"/>
            <a:ext cx="713232" cy="713232"/>
          </a:xfrm>
          <a:prstGeom prst="rect">
            <a:avLst/>
          </a:prstGeom>
        </p:spPr>
      </p:pic>
      <p:pic>
        <p:nvPicPr>
          <p:cNvPr id="53" name="Graphic 52">
            <a:extLst>
              <a:ext uri="{FF2B5EF4-FFF2-40B4-BE49-F238E27FC236}">
                <a16:creationId xmlns:a16="http://schemas.microsoft.com/office/drawing/2014/main" id="{D3E98EEC-F728-906B-2E09-32242C34EB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2882" y="2747790"/>
            <a:ext cx="713232" cy="713232"/>
          </a:xfrm>
          <a:prstGeom prst="rect">
            <a:avLst/>
          </a:prstGeom>
        </p:spPr>
      </p:pic>
      <p:pic>
        <p:nvPicPr>
          <p:cNvPr id="55" name="Graphic 54" descr="Dollar with solid fill">
            <a:extLst>
              <a:ext uri="{FF2B5EF4-FFF2-40B4-BE49-F238E27FC236}">
                <a16:creationId xmlns:a16="http://schemas.microsoft.com/office/drawing/2014/main" id="{9FEF67CE-A694-AE28-B4F9-29A0C6EA90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980825" y="2747790"/>
            <a:ext cx="713232" cy="713232"/>
          </a:xfrm>
          <a:prstGeom prst="rect">
            <a:avLst/>
          </a:prstGeom>
        </p:spPr>
      </p:pic>
      <p:pic>
        <p:nvPicPr>
          <p:cNvPr id="57" name="Graphic 56">
            <a:extLst>
              <a:ext uri="{FF2B5EF4-FFF2-40B4-BE49-F238E27FC236}">
                <a16:creationId xmlns:a16="http://schemas.microsoft.com/office/drawing/2014/main" id="{41CDC3A0-C6BB-8FDE-0790-185D95B2C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53584" y="2747790"/>
            <a:ext cx="713232" cy="713232"/>
          </a:xfrm>
          <a:prstGeom prst="rect">
            <a:avLst/>
          </a:prstGeom>
        </p:spPr>
      </p:pic>
      <p:pic>
        <p:nvPicPr>
          <p:cNvPr id="2" name="Picture 1" descr="A close up of a logo&#10;&#10;Description automatically generated with low confidence">
            <a:extLst>
              <a:ext uri="{FF2B5EF4-FFF2-40B4-BE49-F238E27FC236}">
                <a16:creationId xmlns:a16="http://schemas.microsoft.com/office/drawing/2014/main" id="{5F13A5C2-68D6-C4D5-42B7-98CB8DB989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1498" y="6240381"/>
            <a:ext cx="2023911" cy="296353"/>
          </a:xfrm>
          <a:prstGeom prst="rect">
            <a:avLst/>
          </a:prstGeom>
        </p:spPr>
      </p:pic>
    </p:spTree>
    <p:extLst>
      <p:ext uri="{BB962C8B-B14F-4D97-AF65-F5344CB8AC3E}">
        <p14:creationId xmlns:p14="http://schemas.microsoft.com/office/powerpoint/2010/main" val="3647363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5"/>
  <p:tag name="NAME" val="MoonShape"/>
</p:tagLst>
</file>

<file path=ppt/tags/tag11.xml><?xml version="1.0" encoding="utf-8"?>
<p:tagLst xmlns:a="http://schemas.openxmlformats.org/drawingml/2006/main" xmlns:r="http://schemas.openxmlformats.org/officeDocument/2006/relationships" xmlns:p="http://schemas.openxmlformats.org/presentationml/2006/main">
  <p:tag name="ANGLE" val="5"/>
  <p:tag name="NAME" val="MoonHalfShape"/>
</p:tagLst>
</file>

<file path=ppt/tags/tag12.xml><?xml version="1.0" encoding="utf-8"?>
<p:tagLst xmlns:a="http://schemas.openxmlformats.org/drawingml/2006/main" xmlns:r="http://schemas.openxmlformats.org/officeDocument/2006/relationships" xmlns:p="http://schemas.openxmlformats.org/presentationml/2006/main">
  <p:tag name="ANGLE" val="4"/>
  <p:tag name="NAME" val="MoonShape"/>
</p:tagLst>
</file>

<file path=ppt/tags/tag13.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4.xml><?xml version="1.0" encoding="utf-8"?>
<p:tagLst xmlns:a="http://schemas.openxmlformats.org/drawingml/2006/main" xmlns:r="http://schemas.openxmlformats.org/officeDocument/2006/relationships" xmlns:p="http://schemas.openxmlformats.org/presentationml/2006/main">
  <p:tag name="ANGLE" val="2"/>
  <p:tag name="NAME" val="MoonShape"/>
</p:tagLst>
</file>

<file path=ppt/tags/tag15.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6.xml><?xml version="1.0" encoding="utf-8"?>
<p:tagLst xmlns:a="http://schemas.openxmlformats.org/drawingml/2006/main" xmlns:r="http://schemas.openxmlformats.org/officeDocument/2006/relationships" xmlns:p="http://schemas.openxmlformats.org/presentationml/2006/main">
  <p:tag name="ANGLE" val="1"/>
  <p:tag name="NAME" val="MoonShape"/>
</p:tagLst>
</file>

<file path=ppt/tags/tag17.xml><?xml version="1.0" encoding="utf-8"?>
<p:tagLst xmlns:a="http://schemas.openxmlformats.org/drawingml/2006/main" xmlns:r="http://schemas.openxmlformats.org/officeDocument/2006/relationships" xmlns:p="http://schemas.openxmlformats.org/presentationml/2006/main">
  <p:tag name="ANGLE" val="1"/>
  <p:tag name="NAME" val="MoonHalfShap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F48mnuzTe2vRDwudZ8bt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C0pr5G60Qmax3Htw0SJkr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7.xml><?xml version="1.0" encoding="utf-8"?>
<p:tagLst xmlns:a="http://schemas.openxmlformats.org/drawingml/2006/main" xmlns:r="http://schemas.openxmlformats.org/officeDocument/2006/relationships" xmlns:p="http://schemas.openxmlformats.org/presentationml/2006/main">
  <p:tag name="NAME" val="Moon"/>
</p:tagLst>
</file>

<file path=ppt/tags/tag38.xml><?xml version="1.0" encoding="utf-8"?>
<p:tagLst xmlns:a="http://schemas.openxmlformats.org/drawingml/2006/main" xmlns:r="http://schemas.openxmlformats.org/officeDocument/2006/relationships" xmlns:p="http://schemas.openxmlformats.org/presentationml/2006/main">
  <p:tag name="NAME" val="Moon"/>
</p:tagLst>
</file>

<file path=ppt/tags/tag39.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ANGLE" val="3"/>
  <p:tag name="NAME" val="MoonShape"/>
</p:tagLst>
</file>

<file path=ppt/tags/tag43.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4.xml><?xml version="1.0" encoding="utf-8"?>
<p:tagLst xmlns:a="http://schemas.openxmlformats.org/drawingml/2006/main" xmlns:r="http://schemas.openxmlformats.org/officeDocument/2006/relationships" xmlns:p="http://schemas.openxmlformats.org/presentationml/2006/main">
  <p:tag name="ANGLE" val="5"/>
  <p:tag name="NAME" val="MoonShape"/>
</p:tagLst>
</file>

<file path=ppt/tags/tag45.xml><?xml version="1.0" encoding="utf-8"?>
<p:tagLst xmlns:a="http://schemas.openxmlformats.org/drawingml/2006/main" xmlns:r="http://schemas.openxmlformats.org/officeDocument/2006/relationships" xmlns:p="http://schemas.openxmlformats.org/presentationml/2006/main">
  <p:tag name="ANGLE" val="5"/>
  <p:tag name="NAME" val="MoonHalfShape"/>
</p:tagLst>
</file>

<file path=ppt/tags/tag46.xml><?xml version="1.0" encoding="utf-8"?>
<p:tagLst xmlns:a="http://schemas.openxmlformats.org/drawingml/2006/main" xmlns:r="http://schemas.openxmlformats.org/officeDocument/2006/relationships" xmlns:p="http://schemas.openxmlformats.org/presentationml/2006/main">
  <p:tag name="ANGLE" val="4"/>
  <p:tag name="NAME" val="MoonShape"/>
</p:tagLst>
</file>

<file path=ppt/tags/tag47.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8.xml><?xml version="1.0" encoding="utf-8"?>
<p:tagLst xmlns:a="http://schemas.openxmlformats.org/drawingml/2006/main" xmlns:r="http://schemas.openxmlformats.org/officeDocument/2006/relationships" xmlns:p="http://schemas.openxmlformats.org/presentationml/2006/main">
  <p:tag name="ANGLE" val="2"/>
  <p:tag name="NAME" val="MoonShape"/>
</p:tagLst>
</file>

<file path=ppt/tags/tag4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ANGLE" val="1"/>
  <p:tag name="NAME" val="MoonShape"/>
</p:tagLst>
</file>

<file path=ppt/tags/tag51.xml><?xml version="1.0" encoding="utf-8"?>
<p:tagLst xmlns:a="http://schemas.openxmlformats.org/drawingml/2006/main" xmlns:r="http://schemas.openxmlformats.org/officeDocument/2006/relationships" xmlns:p="http://schemas.openxmlformats.org/presentationml/2006/main">
  <p:tag name="ANGLE" val="1"/>
  <p:tag name="NAME" val="MoonHalfShap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BF48mnuzTe2vRDwudZ8b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C0pr5G60Qmax3Htw0SJkr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BvlsMjDNRU2JIMdZNLZDUg"/>
</p:tagLst>
</file>

<file path=ppt/tags/tag8.xml><?xml version="1.0" encoding="utf-8"?>
<p:tagLst xmlns:a="http://schemas.openxmlformats.org/drawingml/2006/main" xmlns:r="http://schemas.openxmlformats.org/officeDocument/2006/relationships" xmlns:p="http://schemas.openxmlformats.org/presentationml/2006/main">
  <p:tag name="ANGLE" val="3"/>
  <p:tag name="NAME" val="MoonShape"/>
</p:tagLst>
</file>

<file path=ppt/tags/tag9.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heme/theme1.xml><?xml version="1.0" encoding="utf-8"?>
<a:theme xmlns:a="http://schemas.openxmlformats.org/drawingml/2006/main" name="GHHI Theme">
  <a:themeElements>
    <a:clrScheme name="Custom 12">
      <a:dk1>
        <a:srgbClr val="6E6F71"/>
      </a:dk1>
      <a:lt1>
        <a:srgbClr val="FFFFFF"/>
      </a:lt1>
      <a:dk2>
        <a:srgbClr val="6E6F71"/>
      </a:dk2>
      <a:lt2>
        <a:srgbClr val="147556"/>
      </a:lt2>
      <a:accent1>
        <a:srgbClr val="8ABA33"/>
      </a:accent1>
      <a:accent2>
        <a:srgbClr val="4F9860"/>
      </a:accent2>
      <a:accent3>
        <a:srgbClr val="89BA95"/>
      </a:accent3>
      <a:accent4>
        <a:srgbClr val="C4DCCA"/>
      </a:accent4>
      <a:accent5>
        <a:srgbClr val="A7CB66"/>
      </a:accent5>
      <a:accent6>
        <a:srgbClr val="F8971D"/>
      </a:accent6>
      <a:hlink>
        <a:srgbClr val="8ABA33"/>
      </a:hlink>
      <a:folHlink>
        <a:srgbClr val="F8971D"/>
      </a:folHlink>
    </a:clrScheme>
    <a:fontScheme name="GHHI">
      <a:majorFont>
        <a:latin typeface="Arial Nova Cond"/>
        <a:ea typeface=""/>
        <a:cs typeface="Arial"/>
      </a:majorFont>
      <a:minorFont>
        <a:latin typeface="Arial Nova C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20000"/>
            <a:lumOff val="80000"/>
          </a:schemeClr>
        </a:solidFill>
        <a:ln w="9525" cap="flat" cmpd="sng" algn="ctr">
          <a:noFill/>
          <a:prstDash val="solid"/>
          <a:round/>
          <a:headEnd type="none" w="lg" len="lg"/>
          <a:tailEnd type="none" w="lg" len="lg"/>
        </a:ln>
        <a:effectLst/>
      </a:spPr>
      <a:bodyPr vert="horz" wrap="square" lIns="91440" tIns="9144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chemeClr val="tx1"/>
            </a:solidFill>
            <a:effectLst/>
            <a:latin typeface="Arial Nova Cond" panose="020B0506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a:spPr>
      <a:bodyPr vert="horz" wrap="none" lIns="91440" tIns="9144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lIns="0" tIns="0" rIns="0" bIns="0" rtlCol="0">
        <a:noAutofit/>
      </a:bodyPr>
      <a:lstStyle>
        <a:defPPr>
          <a:defRPr sz="1600" dirty="0" smtClean="0"/>
        </a:defPPr>
      </a:lstStyle>
    </a:tx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HHI Theme" id="{94192B14-49B2-44E0-A331-3A5E9F71CA20}" vid="{6BCE8F96-12AD-4B75-8F5B-45EFB1569733}"/>
    </a:ext>
  </a:extLst>
</a:theme>
</file>

<file path=ppt/theme/theme2.xml><?xml version="1.0" encoding="utf-8"?>
<a:theme xmlns:a="http://schemas.openxmlformats.org/drawingml/2006/main" name="1_GHHI2020updatedmaster">
  <a:themeElements>
    <a:clrScheme name="Custom 12">
      <a:dk1>
        <a:srgbClr val="6E6F71"/>
      </a:dk1>
      <a:lt1>
        <a:srgbClr val="FFFFFF"/>
      </a:lt1>
      <a:dk2>
        <a:srgbClr val="6E6F71"/>
      </a:dk2>
      <a:lt2>
        <a:srgbClr val="147556"/>
      </a:lt2>
      <a:accent1>
        <a:srgbClr val="8ABA33"/>
      </a:accent1>
      <a:accent2>
        <a:srgbClr val="4F9860"/>
      </a:accent2>
      <a:accent3>
        <a:srgbClr val="89BA95"/>
      </a:accent3>
      <a:accent4>
        <a:srgbClr val="C4DCCA"/>
      </a:accent4>
      <a:accent5>
        <a:srgbClr val="A7CB66"/>
      </a:accent5>
      <a:accent6>
        <a:srgbClr val="F8971D"/>
      </a:accent6>
      <a:hlink>
        <a:srgbClr val="8ABA33"/>
      </a:hlink>
      <a:folHlink>
        <a:srgbClr val="F8971D"/>
      </a:folHlink>
    </a:clrScheme>
    <a:fontScheme name="GHHI">
      <a:majorFont>
        <a:latin typeface="Arial Nova Cond"/>
        <a:ea typeface=""/>
        <a:cs typeface="Arial"/>
      </a:majorFont>
      <a:minorFont>
        <a:latin typeface="Arial Nova C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20000"/>
            <a:lumOff val="80000"/>
          </a:schemeClr>
        </a:solidFill>
        <a:ln w="9525" cap="flat" cmpd="sng" algn="ctr">
          <a:noFill/>
          <a:prstDash val="solid"/>
          <a:round/>
          <a:headEnd type="none" w="lg" len="lg"/>
          <a:tailEnd type="none" w="lg" len="lg"/>
        </a:ln>
        <a:effectLst/>
      </a:spPr>
      <a:bodyPr vert="horz" wrap="square" lIns="91440" tIns="9144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chemeClr val="tx1"/>
            </a:solidFill>
            <a:effectLst/>
            <a:latin typeface="Arial Nova Cond" panose="020B0506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a:spPr>
      <a:bodyPr vert="horz" wrap="none" lIns="91440" tIns="9144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lIns="0" tIns="0" rIns="0" bIns="0" rtlCol="0">
        <a:noAutofit/>
      </a:bodyPr>
      <a:lstStyle>
        <a:defPPr>
          <a:defRPr sz="1600" dirty="0" smtClean="0"/>
        </a:defPPr>
      </a:lstStyle>
    </a:tx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HHI2020updatedmaster" id="{09F0434F-19B0-49F0-9F05-8108B8155450}" vid="{8F89E0CC-AF7F-403E-A0D8-1CE96B1D35B6}"/>
    </a:ext>
  </a:extLst>
</a:theme>
</file>

<file path=ppt/theme/theme3.xml><?xml version="1.0" encoding="utf-8"?>
<a:theme xmlns:a="http://schemas.openxmlformats.org/drawingml/2006/main" name="3_BCBSNC_Template V1">
  <a:themeElements>
    <a:clrScheme name="Current">
      <a:dk1>
        <a:srgbClr val="005172"/>
      </a:dk1>
      <a:lt1>
        <a:srgbClr val="FFFFFF"/>
      </a:lt1>
      <a:dk2>
        <a:srgbClr val="005172"/>
      </a:dk2>
      <a:lt2>
        <a:srgbClr val="BED6DB"/>
      </a:lt2>
      <a:accent1>
        <a:srgbClr val="8FCAE7"/>
      </a:accent1>
      <a:accent2>
        <a:srgbClr val="09B3FF"/>
      </a:accent2>
      <a:accent3>
        <a:srgbClr val="0092D2"/>
      </a:accent3>
      <a:accent4>
        <a:srgbClr val="005172"/>
      </a:accent4>
      <a:accent5>
        <a:srgbClr val="474746"/>
      </a:accent5>
      <a:accent6>
        <a:srgbClr val="808080"/>
      </a:accent6>
      <a:hlink>
        <a:srgbClr val="0092D2"/>
      </a:hlink>
      <a:folHlink>
        <a:srgbClr val="0051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5172"/>
        </a:dk1>
        <a:lt1>
          <a:srgbClr val="FFFFFF"/>
        </a:lt1>
        <a:dk2>
          <a:srgbClr val="005172"/>
        </a:dk2>
        <a:lt2>
          <a:srgbClr val="BED6DB"/>
        </a:lt2>
        <a:accent1>
          <a:srgbClr val="8FCAE7"/>
        </a:accent1>
        <a:accent2>
          <a:srgbClr val="09B3FF"/>
        </a:accent2>
        <a:accent3>
          <a:srgbClr val="0092D2"/>
        </a:accent3>
        <a:accent4>
          <a:srgbClr val="005172"/>
        </a:accent4>
        <a:accent5>
          <a:srgbClr val="474746"/>
        </a:accent5>
        <a:accent6>
          <a:srgbClr val="808080"/>
        </a:accent6>
        <a:hlink>
          <a:srgbClr val="0092D2"/>
        </a:hlink>
        <a:folHlink>
          <a:srgbClr val="0051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CBSNC_Template V1.potx" id="{E8519BC1-4455-475F-AD19-73547752644F}" vid="{4929911F-5FFE-4E49-97D2-1774E8E49758}"/>
    </a:ext>
  </a:extLst>
</a:theme>
</file>

<file path=ppt/theme/theme4.xml><?xml version="1.0" encoding="utf-8"?>
<a:theme xmlns:a="http://schemas.openxmlformats.org/drawingml/2006/main" name="4_BCBSNC_Template V1">
  <a:themeElements>
    <a:clrScheme name="Current">
      <a:dk1>
        <a:srgbClr val="005172"/>
      </a:dk1>
      <a:lt1>
        <a:srgbClr val="FFFFFF"/>
      </a:lt1>
      <a:dk2>
        <a:srgbClr val="005172"/>
      </a:dk2>
      <a:lt2>
        <a:srgbClr val="BED6DB"/>
      </a:lt2>
      <a:accent1>
        <a:srgbClr val="8FCAE7"/>
      </a:accent1>
      <a:accent2>
        <a:srgbClr val="09B3FF"/>
      </a:accent2>
      <a:accent3>
        <a:srgbClr val="0092D2"/>
      </a:accent3>
      <a:accent4>
        <a:srgbClr val="005172"/>
      </a:accent4>
      <a:accent5>
        <a:srgbClr val="474746"/>
      </a:accent5>
      <a:accent6>
        <a:srgbClr val="808080"/>
      </a:accent6>
      <a:hlink>
        <a:srgbClr val="0092D2"/>
      </a:hlink>
      <a:folHlink>
        <a:srgbClr val="0051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5172"/>
        </a:dk1>
        <a:lt1>
          <a:srgbClr val="FFFFFF"/>
        </a:lt1>
        <a:dk2>
          <a:srgbClr val="005172"/>
        </a:dk2>
        <a:lt2>
          <a:srgbClr val="BED6DB"/>
        </a:lt2>
        <a:accent1>
          <a:srgbClr val="8FCAE7"/>
        </a:accent1>
        <a:accent2>
          <a:srgbClr val="09B3FF"/>
        </a:accent2>
        <a:accent3>
          <a:srgbClr val="0092D2"/>
        </a:accent3>
        <a:accent4>
          <a:srgbClr val="005172"/>
        </a:accent4>
        <a:accent5>
          <a:srgbClr val="474746"/>
        </a:accent5>
        <a:accent6>
          <a:srgbClr val="808080"/>
        </a:accent6>
        <a:hlink>
          <a:srgbClr val="0092D2"/>
        </a:hlink>
        <a:folHlink>
          <a:srgbClr val="0051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CBSNC_Template V1.potx" id="{E8519BC1-4455-475F-AD19-73547752644F}" vid="{4929911F-5FFE-4E49-97D2-1774E8E49758}"/>
    </a:ext>
  </a:extLst>
</a:theme>
</file>

<file path=ppt/theme/theme5.xml><?xml version="1.0" encoding="utf-8"?>
<a:theme xmlns:a="http://schemas.openxmlformats.org/drawingml/2006/main" name="1_GHHI Theme">
  <a:themeElements>
    <a:clrScheme name="Custom 12">
      <a:dk1>
        <a:srgbClr val="6E6F71"/>
      </a:dk1>
      <a:lt1>
        <a:srgbClr val="FFFFFF"/>
      </a:lt1>
      <a:dk2>
        <a:srgbClr val="6E6F71"/>
      </a:dk2>
      <a:lt2>
        <a:srgbClr val="147556"/>
      </a:lt2>
      <a:accent1>
        <a:srgbClr val="8ABA33"/>
      </a:accent1>
      <a:accent2>
        <a:srgbClr val="4F9860"/>
      </a:accent2>
      <a:accent3>
        <a:srgbClr val="89BA95"/>
      </a:accent3>
      <a:accent4>
        <a:srgbClr val="C4DCCA"/>
      </a:accent4>
      <a:accent5>
        <a:srgbClr val="A7CB66"/>
      </a:accent5>
      <a:accent6>
        <a:srgbClr val="F8971D"/>
      </a:accent6>
      <a:hlink>
        <a:srgbClr val="8ABA33"/>
      </a:hlink>
      <a:folHlink>
        <a:srgbClr val="F8971D"/>
      </a:folHlink>
    </a:clrScheme>
    <a:fontScheme name="GHHI">
      <a:majorFont>
        <a:latin typeface="Arial Nova Cond"/>
        <a:ea typeface=""/>
        <a:cs typeface="Arial"/>
      </a:majorFont>
      <a:minorFont>
        <a:latin typeface="Arial Nova C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20000"/>
            <a:lumOff val="80000"/>
          </a:schemeClr>
        </a:solidFill>
        <a:ln w="9525" cap="flat" cmpd="sng" algn="ctr">
          <a:noFill/>
          <a:prstDash val="solid"/>
          <a:round/>
          <a:headEnd type="none" w="lg" len="lg"/>
          <a:tailEnd type="none" w="lg" len="lg"/>
        </a:ln>
        <a:effectLst/>
      </a:spPr>
      <a:bodyPr vert="horz" wrap="square" lIns="91440" tIns="9144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chemeClr val="tx1"/>
            </a:solidFill>
            <a:effectLst/>
            <a:latin typeface="Arial Nova Cond" panose="020B0506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a:spPr>
      <a:bodyPr vert="horz" wrap="none" lIns="91440" tIns="9144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lIns="0" tIns="0" rIns="0" bIns="0" rtlCol="0">
        <a:noAutofit/>
      </a:bodyPr>
      <a:lstStyle>
        <a:defPPr>
          <a:defRPr sz="1600" dirty="0" smtClean="0"/>
        </a:defPPr>
      </a:lstStyle>
    </a:tx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HHI Theme" id="{94192B14-49B2-44E0-A331-3A5E9F71CA20}" vid="{6BCE8F96-12AD-4B75-8F5B-45EFB156973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GHHI Theme">
  <a:themeElements>
    <a:clrScheme name="Custom 12">
      <a:dk1>
        <a:srgbClr val="6E6F71"/>
      </a:dk1>
      <a:lt1>
        <a:srgbClr val="FFFFFF"/>
      </a:lt1>
      <a:dk2>
        <a:srgbClr val="6E6F71"/>
      </a:dk2>
      <a:lt2>
        <a:srgbClr val="147556"/>
      </a:lt2>
      <a:accent1>
        <a:srgbClr val="8ABA33"/>
      </a:accent1>
      <a:accent2>
        <a:srgbClr val="4F9860"/>
      </a:accent2>
      <a:accent3>
        <a:srgbClr val="89BA95"/>
      </a:accent3>
      <a:accent4>
        <a:srgbClr val="C4DCCA"/>
      </a:accent4>
      <a:accent5>
        <a:srgbClr val="A7CB66"/>
      </a:accent5>
      <a:accent6>
        <a:srgbClr val="F8971D"/>
      </a:accent6>
      <a:hlink>
        <a:srgbClr val="8ABA33"/>
      </a:hlink>
      <a:folHlink>
        <a:srgbClr val="F8971D"/>
      </a:folHlink>
    </a:clrScheme>
    <a:fontScheme name="GHHI">
      <a:majorFont>
        <a:latin typeface="Arial Nova Cond"/>
        <a:ea typeface=""/>
        <a:cs typeface="Arial"/>
      </a:majorFont>
      <a:minorFont>
        <a:latin typeface="Arial Nova C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20000"/>
            <a:lumOff val="80000"/>
          </a:schemeClr>
        </a:solidFill>
        <a:ln w="9525" cap="flat" cmpd="sng" algn="ctr">
          <a:noFill/>
          <a:prstDash val="solid"/>
          <a:round/>
          <a:headEnd type="none" w="lg" len="lg"/>
          <a:tailEnd type="none" w="lg" len="lg"/>
        </a:ln>
        <a:effectLst/>
      </a:spPr>
      <a:bodyPr vert="horz" wrap="square" lIns="91440" tIns="9144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chemeClr val="tx1"/>
            </a:solidFill>
            <a:effectLst/>
            <a:latin typeface="Arial Nova Cond" panose="020B0506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a:spPr>
      <a:bodyPr vert="horz" wrap="none" lIns="91440" tIns="9144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lIns="0" tIns="0" rIns="0" bIns="0" rtlCol="0">
        <a:noAutofit/>
      </a:bodyPr>
      <a:lstStyle>
        <a:defPPr>
          <a:defRPr sz="1600" dirty="0" smtClean="0"/>
        </a:defPPr>
      </a:lstStyle>
    </a:tx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HHI Theme" id="{94192B14-49B2-44E0-A331-3A5E9F71CA20}" vid="{6BCE8F96-12AD-4B75-8F5B-45EFB156973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689405A3038B42B4B5672FF719AC80" ma:contentTypeVersion="" ma:contentTypeDescription="Create a new document." ma:contentTypeScope="" ma:versionID="29608a169348ca4d66d72dc06f0e7723">
  <xsd:schema xmlns:xsd="http://www.w3.org/2001/XMLSchema" xmlns:xs="http://www.w3.org/2001/XMLSchema" xmlns:p="http://schemas.microsoft.com/office/2006/metadata/properties" targetNamespace="http://schemas.microsoft.com/office/2006/metadata/properties" ma:root="true" ma:fieldsID="8051ad49ee3a4811ed0efdd12919ad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758F40-331F-451B-8A32-36F8995BB13D}">
  <ds:schemaRefs>
    <ds:schemaRef ds:uri="http://schemas.microsoft.com/sharepoint/v3/contenttype/forms"/>
  </ds:schemaRefs>
</ds:datastoreItem>
</file>

<file path=customXml/itemProps2.xml><?xml version="1.0" encoding="utf-8"?>
<ds:datastoreItem xmlns:ds="http://schemas.openxmlformats.org/officeDocument/2006/customXml" ds:itemID="{D5DBAE79-8E29-4DB1-912B-DDABE5BD5491}">
  <ds:schemaRefs>
    <ds:schemaRef ds:uri="http://www.w3.org/XML/1998/namespace"/>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588DB1C7-1B39-4555-9D3D-8ABCECB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4726</TotalTime>
  <Words>2381</Words>
  <Application>Microsoft Office PowerPoint</Application>
  <PresentationFormat>Widescreen</PresentationFormat>
  <Paragraphs>296</Paragraphs>
  <Slides>31</Slides>
  <Notes>9</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31</vt:i4>
      </vt:variant>
    </vt:vector>
  </HeadingPairs>
  <TitlesOfParts>
    <vt:vector size="51" baseType="lpstr">
      <vt:lpstr>Aptos</vt:lpstr>
      <vt:lpstr>Arial</vt:lpstr>
      <vt:lpstr>Arial Narrow</vt:lpstr>
      <vt:lpstr>Arial Nova</vt:lpstr>
      <vt:lpstr>Arial Nova Cond</vt:lpstr>
      <vt:lpstr>Calibri</vt:lpstr>
      <vt:lpstr>Gill Sans</vt:lpstr>
      <vt:lpstr>levenim mt</vt:lpstr>
      <vt:lpstr>levenim mt</vt:lpstr>
      <vt:lpstr>Montserrat</vt:lpstr>
      <vt:lpstr>Tahoma</vt:lpstr>
      <vt:lpstr>Wingdings</vt:lpstr>
      <vt:lpstr>GHHI Theme</vt:lpstr>
      <vt:lpstr>1_GHHI2020updatedmaster</vt:lpstr>
      <vt:lpstr>3_BCBSNC_Template V1</vt:lpstr>
      <vt:lpstr>4_BCBSNC_Template V1</vt:lpstr>
      <vt:lpstr>1_GHHI Theme</vt:lpstr>
      <vt:lpstr>Office Theme</vt:lpstr>
      <vt:lpstr>2_GHHI Theme</vt:lpstr>
      <vt:lpstr>think-cell Slide</vt:lpstr>
      <vt:lpstr>PowerPoint Presentation</vt:lpstr>
      <vt:lpstr>PowerPoint Presentation</vt:lpstr>
      <vt:lpstr>PowerPoint Presentation</vt:lpstr>
      <vt:lpstr>Whole House - Aligning, Braiding, and Coordinating </vt:lpstr>
      <vt:lpstr>GHHI Model: Aligning Resources for Holistic Housing Retrofits in Occupied Homes • Adoption of Whole House Approach • Supports housing and community stability, increased housing values, wealth transfer  </vt:lpstr>
      <vt:lpstr>PowerPoint Presentation</vt:lpstr>
      <vt:lpstr>Telling Your Story Through Improved Data Tracking and Client Success Stories – Invest in Data and Evaluation Staffing and Systems  Building the Case for Innovative and Cross Sector Investments in Housing Interventions (Co-Benefits and Partnerships)  </vt:lpstr>
      <vt:lpstr>Elements of a Healthy Home</vt:lpstr>
      <vt:lpstr>PowerPoint Presentation</vt:lpstr>
      <vt:lpstr>PowerPoint Presentation</vt:lpstr>
      <vt:lpstr>Funding &amp; Scope of Work</vt:lpstr>
      <vt:lpstr>Unlocking New Funding - Innovative Financing and Capitalizing on Healthcare and Energy Sector Investments to Scale Housing Intervention Resources</vt:lpstr>
      <vt:lpstr>Utilize Innovative Funding to Create Sustainable  Housing Services for Preventive Health Impact at Scale</vt:lpstr>
      <vt:lpstr>Partnership with Wellpoint</vt:lpstr>
      <vt:lpstr>Value-Based Model / Public-Private $4.75M Investment in New York City to Serve 850 Medicaid Members with Asthma</vt:lpstr>
      <vt:lpstr>Utilizing One Time Allocations - ARP Funds for Lead Hazard Remediation and Healthy Housing</vt:lpstr>
      <vt:lpstr>$20M Detroit Home Repair Fund – Building Local Capacity and Improving Service Delivery with Investments</vt:lpstr>
      <vt:lpstr>Leveraging Climate Investments –  Example: Increasing public health consensus on health benefits such as indoor air quality and natural gas appliances to spur greater funding or more flexible funding</vt:lpstr>
      <vt:lpstr>PowerPoint Presentation</vt:lpstr>
      <vt:lpstr>Example: Major Medical Associations are Recognizing the Link Between Gas Stoves, Indoor Air Quality and Asthma Triggers –   </vt:lpstr>
      <vt:lpstr>GHHI – Rhode Island GHHI has supported the creation of healthy housing in Rhode Island for 15 years and provides technical assistance, healthy housing assessment, education, and remediation services to improve health outcomes, resolve pre-weatherization barriers, and advance electrification and decarbonization. </vt:lpstr>
      <vt:lpstr>PowerPoint Presentation</vt:lpstr>
      <vt:lpstr>Healthy Providence Healthy Homes – Using a Whole House Approach to Work with Two Key Target Audiences</vt:lpstr>
      <vt:lpstr>Program Eligibility &amp; Services</vt:lpstr>
      <vt:lpstr>Key Program and Referral Partners</vt:lpstr>
      <vt:lpstr>Current Program Status</vt:lpstr>
      <vt:lpstr>Funding &amp; Scope of Work</vt:lpstr>
      <vt:lpstr>Funding &amp; Scope of Work</vt:lpstr>
      <vt:lpstr>To learn more about Whole House + Electrification, please visit greenandhealthyhomes.org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reimbursement models for  Comprehensive home visiting and home repairs</dc:title>
  <dc:creator>Trent Van Alfen</dc:creator>
  <cp:lastModifiedBy>Beth Cotter</cp:lastModifiedBy>
  <cp:revision>87</cp:revision>
  <dcterms:created xsi:type="dcterms:W3CDTF">2021-12-10T20:27:37Z</dcterms:created>
  <dcterms:modified xsi:type="dcterms:W3CDTF">2025-11-18T15:13:16Z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0x010100CF689405A3038B42B4B5672FF719AC80</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SIP_Label_7c271edd-c6a3-4363-aa70-51643957fe36_Enabled">
    <vt:lpwstr>true</vt:lpwstr>
  </property>
  <property fmtid="{D5CDD505-2E9C-101B-9397-08002B2CF9AE}" pid="10" name="MSIP_Label_7c271edd-c6a3-4363-aa70-51643957fe36_SetDate">
    <vt:lpwstr>2022-06-09T15:49:55Z</vt:lpwstr>
  </property>
  <property fmtid="{D5CDD505-2E9C-101B-9397-08002B2CF9AE}" pid="11" name="MSIP_Label_7c271edd-c6a3-4363-aa70-51643957fe36_Method">
    <vt:lpwstr>Standard</vt:lpwstr>
  </property>
  <property fmtid="{D5CDD505-2E9C-101B-9397-08002B2CF9AE}" pid="12" name="MSIP_Label_7c271edd-c6a3-4363-aa70-51643957fe36_Name">
    <vt:lpwstr>Internal</vt:lpwstr>
  </property>
  <property fmtid="{D5CDD505-2E9C-101B-9397-08002B2CF9AE}" pid="13" name="MSIP_Label_7c271edd-c6a3-4363-aa70-51643957fe36_SiteId">
    <vt:lpwstr>79097a6f-c702-4a39-8873-62d86bd3f773</vt:lpwstr>
  </property>
  <property fmtid="{D5CDD505-2E9C-101B-9397-08002B2CF9AE}" pid="14" name="MSIP_Label_7c271edd-c6a3-4363-aa70-51643957fe36_ActionId">
    <vt:lpwstr>38ad7fa0-4859-41f1-8dfe-6fb61c0981f3</vt:lpwstr>
  </property>
  <property fmtid="{D5CDD505-2E9C-101B-9397-08002B2CF9AE}" pid="15" name="MSIP_Label_7c271edd-c6a3-4363-aa70-51643957fe36_ContentBits">
    <vt:lpwstr>0</vt:lpwstr>
  </property>
  <property fmtid="{D5CDD505-2E9C-101B-9397-08002B2CF9AE}" pid="16" name="MediaServiceImageTags">
    <vt:lpwstr/>
  </property>
</Properties>
</file>